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3"/>
    <p:sldMasterId id="2147483673" r:id="rId4"/>
    <p:sldMasterId id="2147483685" r:id="rId5"/>
    <p:sldMasterId id="2147483697" r:id="rId6"/>
    <p:sldMasterId id="2147483713" r:id="rId7"/>
    <p:sldMasterId id="2147483725" r:id="rId8"/>
  </p:sldMasterIdLst>
  <p:notesMasterIdLst>
    <p:notesMasterId r:id="rId10"/>
  </p:notesMasterIdLst>
  <p:handoutMasterIdLst>
    <p:handoutMasterId r:id="rId26"/>
  </p:handoutMasterIdLst>
  <p:sldIdLst>
    <p:sldId id="466" r:id="rId9"/>
    <p:sldId id="655" r:id="rId11"/>
    <p:sldId id="656" r:id="rId12"/>
    <p:sldId id="657" r:id="rId13"/>
    <p:sldId id="659" r:id="rId14"/>
    <p:sldId id="671" r:id="rId15"/>
    <p:sldId id="660" r:id="rId16"/>
    <p:sldId id="661" r:id="rId17"/>
    <p:sldId id="662" r:id="rId18"/>
    <p:sldId id="663" r:id="rId19"/>
    <p:sldId id="664" r:id="rId20"/>
    <p:sldId id="665" r:id="rId21"/>
    <p:sldId id="666" r:id="rId22"/>
    <p:sldId id="667" r:id="rId23"/>
    <p:sldId id="672" r:id="rId24"/>
    <p:sldId id="670" r:id="rId25"/>
  </p:sldIdLst>
  <p:sldSz cx="9144000" cy="6858000" type="screen4x3"/>
  <p:notesSz cx="6887845" cy="10018395"/>
  <p:custDataLst>
    <p:tags r:id="rId31"/>
  </p:custDataLst>
  <p:defaultTextStyle>
    <a:defPPr>
      <a:defRPr lang="ko-KR"/>
    </a:defPPr>
    <a:lvl1pPr algn="l" rtl="0" fontAlgn="base" latinLnBrk="1">
      <a:spcBef>
        <a:spcPct val="0"/>
      </a:spcBef>
      <a:spcAft>
        <a:spcPct val="0"/>
      </a:spcAft>
      <a:defRPr kumimoji="1" kern="1200">
        <a:solidFill>
          <a:schemeClr val="tx1"/>
        </a:solidFill>
        <a:latin typeface="굴림" panose="020B0600000101010101" charset="-127"/>
        <a:ea typeface="굴림" panose="020B0600000101010101" charset="-127"/>
        <a:cs typeface="+mn-cs"/>
      </a:defRPr>
    </a:lvl1pPr>
    <a:lvl2pPr marL="457200" algn="l" rtl="0" fontAlgn="base" latinLnBrk="1">
      <a:spcBef>
        <a:spcPct val="0"/>
      </a:spcBef>
      <a:spcAft>
        <a:spcPct val="0"/>
      </a:spcAft>
      <a:defRPr kumimoji="1" kern="1200">
        <a:solidFill>
          <a:schemeClr val="tx1"/>
        </a:solidFill>
        <a:latin typeface="굴림" panose="020B0600000101010101" charset="-127"/>
        <a:ea typeface="굴림" panose="020B0600000101010101" charset="-127"/>
        <a:cs typeface="+mn-cs"/>
      </a:defRPr>
    </a:lvl2pPr>
    <a:lvl3pPr marL="914400" algn="l" rtl="0" fontAlgn="base" latinLnBrk="1">
      <a:spcBef>
        <a:spcPct val="0"/>
      </a:spcBef>
      <a:spcAft>
        <a:spcPct val="0"/>
      </a:spcAft>
      <a:defRPr kumimoji="1" kern="1200">
        <a:solidFill>
          <a:schemeClr val="tx1"/>
        </a:solidFill>
        <a:latin typeface="굴림" panose="020B0600000101010101" charset="-127"/>
        <a:ea typeface="굴림" panose="020B0600000101010101" charset="-127"/>
        <a:cs typeface="+mn-cs"/>
      </a:defRPr>
    </a:lvl3pPr>
    <a:lvl4pPr marL="1371600" algn="l" rtl="0" fontAlgn="base" latinLnBrk="1">
      <a:spcBef>
        <a:spcPct val="0"/>
      </a:spcBef>
      <a:spcAft>
        <a:spcPct val="0"/>
      </a:spcAft>
      <a:defRPr kumimoji="1" kern="1200">
        <a:solidFill>
          <a:schemeClr val="tx1"/>
        </a:solidFill>
        <a:latin typeface="굴림" panose="020B0600000101010101" charset="-127"/>
        <a:ea typeface="굴림" panose="020B0600000101010101" charset="-127"/>
        <a:cs typeface="+mn-cs"/>
      </a:defRPr>
    </a:lvl4pPr>
    <a:lvl5pPr marL="1828800" algn="l" rtl="0" fontAlgn="base" latinLnBrk="1">
      <a:spcBef>
        <a:spcPct val="0"/>
      </a:spcBef>
      <a:spcAft>
        <a:spcPct val="0"/>
      </a:spcAft>
      <a:defRPr kumimoji="1" kern="1200">
        <a:solidFill>
          <a:schemeClr val="tx1"/>
        </a:solidFill>
        <a:latin typeface="굴림" panose="020B0600000101010101" charset="-127"/>
        <a:ea typeface="굴림" panose="020B0600000101010101" charset="-127"/>
        <a:cs typeface="+mn-cs"/>
      </a:defRPr>
    </a:lvl5pPr>
    <a:lvl6pPr marL="2286000" algn="l" defTabSz="914400" rtl="0" eaLnBrk="1" latinLnBrk="1" hangingPunct="1">
      <a:defRPr kumimoji="1" kern="1200">
        <a:solidFill>
          <a:schemeClr val="tx1"/>
        </a:solidFill>
        <a:latin typeface="굴림" panose="020B0600000101010101" charset="-127"/>
        <a:ea typeface="굴림" panose="020B0600000101010101" charset="-127"/>
        <a:cs typeface="+mn-cs"/>
      </a:defRPr>
    </a:lvl6pPr>
    <a:lvl7pPr marL="2743200" algn="l" defTabSz="914400" rtl="0" eaLnBrk="1" latinLnBrk="1" hangingPunct="1">
      <a:defRPr kumimoji="1" kern="1200">
        <a:solidFill>
          <a:schemeClr val="tx1"/>
        </a:solidFill>
        <a:latin typeface="굴림" panose="020B0600000101010101" charset="-127"/>
        <a:ea typeface="굴림" panose="020B0600000101010101" charset="-127"/>
        <a:cs typeface="+mn-cs"/>
      </a:defRPr>
    </a:lvl7pPr>
    <a:lvl8pPr marL="3200400" algn="l" defTabSz="914400" rtl="0" eaLnBrk="1" latinLnBrk="1" hangingPunct="1">
      <a:defRPr kumimoji="1" kern="1200">
        <a:solidFill>
          <a:schemeClr val="tx1"/>
        </a:solidFill>
        <a:latin typeface="굴림" panose="020B0600000101010101" charset="-127"/>
        <a:ea typeface="굴림" panose="020B0600000101010101" charset="-127"/>
        <a:cs typeface="+mn-cs"/>
      </a:defRPr>
    </a:lvl8pPr>
    <a:lvl9pPr marL="3657600" algn="l" defTabSz="914400" rtl="0" eaLnBrk="1" latinLnBrk="1" hangingPunct="1">
      <a:defRPr kumimoji="1" kern="1200">
        <a:solidFill>
          <a:schemeClr val="tx1"/>
        </a:solidFill>
        <a:latin typeface="굴림" panose="020B0600000101010101" charset="-127"/>
        <a:ea typeface="굴림" panose="020B0600000101010101" charset="-127"/>
        <a:cs typeface="+mn-cs"/>
      </a:defRPr>
    </a:lvl9pPr>
  </p:defaultTextStyle>
  <p:extLst>
    <p:ext uri="{EFAFB233-063F-42B5-8137-9DF3F51BA10A}">
      <p15:sldGuideLst xmlns:p15="http://schemas.microsoft.com/office/powerpoint/2012/main">
        <p15:guide id="1" orient="horz" pos="3012"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hyosoo" initials="k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000FF"/>
    <a:srgbClr val="A50021"/>
    <a:srgbClr val="FF5050"/>
    <a:srgbClr val="FF9966"/>
    <a:srgbClr val="FFFF66"/>
    <a:srgbClr val="3333CC"/>
    <a:srgbClr val="F3FCC8"/>
    <a:srgbClr val="00FF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29" autoAdjust="0"/>
    <p:restoredTop sz="95246" autoAdjust="0"/>
  </p:normalViewPr>
  <p:slideViewPr>
    <p:cSldViewPr showGuides="1">
      <p:cViewPr varScale="1">
        <p:scale>
          <a:sx n="68" d="100"/>
          <a:sy n="68" d="100"/>
        </p:scale>
        <p:origin x="1776" y="48"/>
      </p:cViewPr>
      <p:guideLst>
        <p:guide orient="horz" pos="3012"/>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49" d="100"/>
          <a:sy n="49" d="100"/>
        </p:scale>
        <p:origin x="-1950" y="-90"/>
      </p:cViewPr>
      <p:guideLst>
        <p:guide orient="horz" pos="3155"/>
        <p:guide pos="216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1" Type="http://schemas.openxmlformats.org/officeDocument/2006/relationships/tags" Target="tags/tag14.xml"/><Relationship Id="rId30" Type="http://schemas.openxmlformats.org/officeDocument/2006/relationships/commentAuthors" Target="commentAuthors.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1"/>
            <a:ext cx="2985466" cy="501178"/>
          </a:xfrm>
          <a:prstGeom prst="rect">
            <a:avLst/>
          </a:prstGeom>
        </p:spPr>
        <p:txBody>
          <a:bodyPr vert="horz" lIns="92784" tIns="46393" rIns="92784" bIns="46393" rtlCol="0"/>
          <a:lstStyle>
            <a:lvl1pPr algn="l">
              <a:defRPr sz="1200">
                <a:latin typeface="굴림" panose="020B0600000101010101" charset="-127"/>
                <a:ea typeface="굴림" panose="020B0600000101010101" charset="-127"/>
              </a:defRPr>
            </a:lvl1pPr>
          </a:lstStyle>
          <a:p>
            <a:pPr>
              <a:defRPr/>
            </a:pPr>
            <a:endParaRPr lang="ko-KR" altLang="en-US"/>
          </a:p>
        </p:txBody>
      </p:sp>
      <p:sp>
        <p:nvSpPr>
          <p:cNvPr id="3" name="날짜 개체 틀 2"/>
          <p:cNvSpPr>
            <a:spLocks noGrp="1"/>
          </p:cNvSpPr>
          <p:nvPr>
            <p:ph type="dt" sz="quarter" idx="1"/>
          </p:nvPr>
        </p:nvSpPr>
        <p:spPr>
          <a:xfrm>
            <a:off x="3901074" y="1"/>
            <a:ext cx="2985465" cy="501178"/>
          </a:xfrm>
          <a:prstGeom prst="rect">
            <a:avLst/>
          </a:prstGeom>
        </p:spPr>
        <p:txBody>
          <a:bodyPr vert="horz" lIns="92784" tIns="46393" rIns="92784" bIns="46393" rtlCol="0"/>
          <a:lstStyle>
            <a:lvl1pPr algn="r">
              <a:defRPr sz="1200">
                <a:latin typeface="굴림" panose="020B0600000101010101" charset="-127"/>
                <a:ea typeface="굴림" panose="020B0600000101010101" charset="-127"/>
              </a:defRPr>
            </a:lvl1pPr>
          </a:lstStyle>
          <a:p>
            <a:pPr>
              <a:defRPr/>
            </a:pPr>
            <a:fld id="{025A4D8D-68F1-4B78-9288-1AA976E96282}" type="datetimeFigureOut">
              <a:rPr lang="ko-KR" altLang="en-US"/>
            </a:fld>
            <a:endParaRPr lang="ko-KR" altLang="en-US"/>
          </a:p>
        </p:txBody>
      </p:sp>
      <p:sp>
        <p:nvSpPr>
          <p:cNvPr id="4" name="바닥글 개체 틀 3"/>
          <p:cNvSpPr>
            <a:spLocks noGrp="1"/>
          </p:cNvSpPr>
          <p:nvPr>
            <p:ph type="ftr" sz="quarter" idx="2"/>
          </p:nvPr>
        </p:nvSpPr>
        <p:spPr>
          <a:xfrm>
            <a:off x="2" y="9515925"/>
            <a:ext cx="2985466" cy="501177"/>
          </a:xfrm>
          <a:prstGeom prst="rect">
            <a:avLst/>
          </a:prstGeom>
        </p:spPr>
        <p:txBody>
          <a:bodyPr vert="horz" lIns="92784" tIns="46393" rIns="92784" bIns="46393" rtlCol="0" anchor="b"/>
          <a:lstStyle>
            <a:lvl1pPr algn="l">
              <a:defRPr sz="1200">
                <a:latin typeface="굴림" panose="020B0600000101010101" charset="-127"/>
                <a:ea typeface="굴림" panose="020B0600000101010101" charset="-127"/>
              </a:defRPr>
            </a:lvl1pPr>
          </a:lstStyle>
          <a:p>
            <a:pPr>
              <a:defRPr/>
            </a:pPr>
            <a:endParaRPr lang="ko-KR" altLang="en-US"/>
          </a:p>
        </p:txBody>
      </p:sp>
      <p:sp>
        <p:nvSpPr>
          <p:cNvPr id="5" name="슬라이드 번호 개체 틀 4"/>
          <p:cNvSpPr>
            <a:spLocks noGrp="1"/>
          </p:cNvSpPr>
          <p:nvPr>
            <p:ph type="sldNum" sz="quarter" idx="3"/>
          </p:nvPr>
        </p:nvSpPr>
        <p:spPr>
          <a:xfrm>
            <a:off x="3901074" y="9515925"/>
            <a:ext cx="2985465" cy="501177"/>
          </a:xfrm>
          <a:prstGeom prst="rect">
            <a:avLst/>
          </a:prstGeom>
        </p:spPr>
        <p:txBody>
          <a:bodyPr vert="horz" lIns="92784" tIns="46393" rIns="92784" bIns="46393" rtlCol="0" anchor="b"/>
          <a:lstStyle>
            <a:lvl1pPr algn="r">
              <a:defRPr sz="1200">
                <a:latin typeface="굴림" panose="020B0600000101010101" charset="-127"/>
                <a:ea typeface="굴림" panose="020B0600000101010101" charset="-127"/>
              </a:defRPr>
            </a:lvl1pPr>
          </a:lstStyle>
          <a:p>
            <a:pPr>
              <a:defRPr/>
            </a:pPr>
            <a:fld id="{9B301C24-3A6C-420A-AAAD-E21612D828C9}" type="slidenum">
              <a:rPr lang="ko-KR" altLang="en-US"/>
            </a:fld>
            <a:endParaRPr lang="ko-K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2" y="1"/>
            <a:ext cx="2985466" cy="501178"/>
          </a:xfrm>
          <a:prstGeom prst="rect">
            <a:avLst/>
          </a:prstGeom>
          <a:noFill/>
          <a:ln w="9525">
            <a:noFill/>
            <a:miter lim="800000"/>
          </a:ln>
          <a:effectLst/>
        </p:spPr>
        <p:txBody>
          <a:bodyPr vert="horz" wrap="square" lIns="92784" tIns="46393" rIns="92784" bIns="46393" numCol="1" anchor="t" anchorCtr="0" compatLnSpc="1"/>
          <a:lstStyle>
            <a:lvl1pPr algn="l">
              <a:defRPr sz="1200">
                <a:latin typeface="굴림" panose="020B0600000101010101" charset="-127"/>
                <a:ea typeface="굴림" panose="020B0600000101010101" charset="-127"/>
              </a:defRPr>
            </a:lvl1pPr>
          </a:lstStyle>
          <a:p>
            <a:pPr>
              <a:defRPr/>
            </a:pPr>
            <a:endParaRPr lang="en-US" altLang="ko-KR"/>
          </a:p>
        </p:txBody>
      </p:sp>
      <p:sp>
        <p:nvSpPr>
          <p:cNvPr id="36867" name="Rectangle 3"/>
          <p:cNvSpPr>
            <a:spLocks noGrp="1" noChangeArrowheads="1"/>
          </p:cNvSpPr>
          <p:nvPr>
            <p:ph type="dt" idx="1"/>
          </p:nvPr>
        </p:nvSpPr>
        <p:spPr bwMode="auto">
          <a:xfrm>
            <a:off x="3901074" y="1"/>
            <a:ext cx="2985465" cy="501178"/>
          </a:xfrm>
          <a:prstGeom prst="rect">
            <a:avLst/>
          </a:prstGeom>
          <a:noFill/>
          <a:ln w="9525">
            <a:noFill/>
            <a:miter lim="800000"/>
          </a:ln>
          <a:effectLst/>
        </p:spPr>
        <p:txBody>
          <a:bodyPr vert="horz" wrap="square" lIns="92784" tIns="46393" rIns="92784" bIns="46393" numCol="1" anchor="t" anchorCtr="0" compatLnSpc="1"/>
          <a:lstStyle>
            <a:lvl1pPr algn="r">
              <a:defRPr sz="1200">
                <a:latin typeface="굴림" panose="020B0600000101010101" charset="-127"/>
                <a:ea typeface="굴림" panose="020B0600000101010101" charset="-127"/>
              </a:defRPr>
            </a:lvl1pPr>
          </a:lstStyle>
          <a:p>
            <a:pPr>
              <a:defRPr/>
            </a:pPr>
            <a:endParaRPr lang="en-US" altLang="ko-KR"/>
          </a:p>
        </p:txBody>
      </p:sp>
      <p:sp>
        <p:nvSpPr>
          <p:cNvPr id="11268" name="Rectangle 4"/>
          <p:cNvSpPr>
            <a:spLocks noGrp="1" noRot="1" noChangeAspect="1" noChangeArrowheads="1" noTextEdit="1"/>
          </p:cNvSpPr>
          <p:nvPr>
            <p:ph type="sldImg" idx="2"/>
          </p:nvPr>
        </p:nvSpPr>
        <p:spPr bwMode="auto">
          <a:xfrm>
            <a:off x="938213" y="750888"/>
            <a:ext cx="5011737" cy="3757612"/>
          </a:xfrm>
          <a:prstGeom prst="rect">
            <a:avLst/>
          </a:prstGeom>
          <a:noFill/>
          <a:ln w="9525">
            <a:solidFill>
              <a:srgbClr val="000000"/>
            </a:solidFill>
            <a:miter lim="800000"/>
          </a:ln>
        </p:spPr>
      </p:sp>
      <p:sp>
        <p:nvSpPr>
          <p:cNvPr id="36869" name="Rectangle 5"/>
          <p:cNvSpPr>
            <a:spLocks noGrp="1" noChangeArrowheads="1"/>
          </p:cNvSpPr>
          <p:nvPr>
            <p:ph type="body" sz="quarter" idx="3"/>
          </p:nvPr>
        </p:nvSpPr>
        <p:spPr bwMode="auto">
          <a:xfrm>
            <a:off x="688332" y="4758768"/>
            <a:ext cx="5511505" cy="4508985"/>
          </a:xfrm>
          <a:prstGeom prst="rect">
            <a:avLst/>
          </a:prstGeom>
          <a:noFill/>
          <a:ln w="9525">
            <a:noFill/>
            <a:miter lim="800000"/>
          </a:ln>
          <a:effectLst/>
        </p:spPr>
        <p:txBody>
          <a:bodyPr vert="horz" wrap="square" lIns="92784" tIns="46393" rIns="92784" bIns="46393" numCol="1" anchor="t" anchorCtr="0" compatLnSpc="1"/>
          <a:lstStyle/>
          <a:p>
            <a:pPr lvl="0"/>
            <a:r>
              <a:rPr lang="ko-KR" altLang="en-US" noProof="0"/>
              <a:t>마스터 텍스트 스타일을 편집합니다</a:t>
            </a:r>
            <a:endParaRPr lang="ko-KR" altLang="en-US" noProof="0"/>
          </a:p>
          <a:p>
            <a:pPr lvl="1"/>
            <a:r>
              <a:rPr lang="ko-KR" altLang="en-US" noProof="0"/>
              <a:t>둘째 수준</a:t>
            </a:r>
            <a:endParaRPr lang="ko-KR" altLang="en-US" noProof="0"/>
          </a:p>
          <a:p>
            <a:pPr lvl="2"/>
            <a:r>
              <a:rPr lang="ko-KR" altLang="en-US" noProof="0"/>
              <a:t>셋째 수준</a:t>
            </a:r>
            <a:endParaRPr lang="ko-KR" altLang="en-US" noProof="0"/>
          </a:p>
          <a:p>
            <a:pPr lvl="3"/>
            <a:r>
              <a:rPr lang="ko-KR" altLang="en-US" noProof="0"/>
              <a:t>넷째 수준</a:t>
            </a:r>
            <a:endParaRPr lang="ko-KR" altLang="en-US" noProof="0"/>
          </a:p>
          <a:p>
            <a:pPr lvl="4"/>
            <a:r>
              <a:rPr lang="ko-KR" altLang="en-US" noProof="0"/>
              <a:t>다섯째 수준</a:t>
            </a:r>
            <a:endParaRPr lang="ko-KR" altLang="en-US" noProof="0"/>
          </a:p>
        </p:txBody>
      </p:sp>
      <p:sp>
        <p:nvSpPr>
          <p:cNvPr id="36870" name="Rectangle 6"/>
          <p:cNvSpPr>
            <a:spLocks noGrp="1" noChangeArrowheads="1"/>
          </p:cNvSpPr>
          <p:nvPr>
            <p:ph type="ftr" sz="quarter" idx="4"/>
          </p:nvPr>
        </p:nvSpPr>
        <p:spPr bwMode="auto">
          <a:xfrm>
            <a:off x="2" y="9515925"/>
            <a:ext cx="2985466" cy="501177"/>
          </a:xfrm>
          <a:prstGeom prst="rect">
            <a:avLst/>
          </a:prstGeom>
          <a:noFill/>
          <a:ln w="9525">
            <a:noFill/>
            <a:miter lim="800000"/>
          </a:ln>
          <a:effectLst/>
        </p:spPr>
        <p:txBody>
          <a:bodyPr vert="horz" wrap="square" lIns="92784" tIns="46393" rIns="92784" bIns="46393" numCol="1" anchor="b" anchorCtr="0" compatLnSpc="1"/>
          <a:lstStyle>
            <a:lvl1pPr algn="l">
              <a:defRPr sz="1200">
                <a:latin typeface="굴림" panose="020B0600000101010101" charset="-127"/>
                <a:ea typeface="굴림" panose="020B0600000101010101" charset="-127"/>
              </a:defRPr>
            </a:lvl1pPr>
          </a:lstStyle>
          <a:p>
            <a:pPr>
              <a:defRPr/>
            </a:pPr>
            <a:endParaRPr lang="en-US" altLang="ko-KR"/>
          </a:p>
        </p:txBody>
      </p:sp>
      <p:sp>
        <p:nvSpPr>
          <p:cNvPr id="36871" name="Rectangle 7"/>
          <p:cNvSpPr>
            <a:spLocks noGrp="1" noChangeArrowheads="1"/>
          </p:cNvSpPr>
          <p:nvPr>
            <p:ph type="sldNum" sz="quarter" idx="5"/>
          </p:nvPr>
        </p:nvSpPr>
        <p:spPr bwMode="auto">
          <a:xfrm>
            <a:off x="3901074" y="9515925"/>
            <a:ext cx="2985465" cy="501177"/>
          </a:xfrm>
          <a:prstGeom prst="rect">
            <a:avLst/>
          </a:prstGeom>
          <a:noFill/>
          <a:ln w="9525">
            <a:noFill/>
            <a:miter lim="800000"/>
          </a:ln>
          <a:effectLst/>
        </p:spPr>
        <p:txBody>
          <a:bodyPr vert="horz" wrap="square" lIns="92784" tIns="46393" rIns="92784" bIns="46393" numCol="1" anchor="b" anchorCtr="0" compatLnSpc="1"/>
          <a:lstStyle>
            <a:lvl1pPr algn="r">
              <a:defRPr sz="1200">
                <a:latin typeface="굴림" panose="020B0600000101010101" charset="-127"/>
                <a:ea typeface="굴림" panose="020B0600000101010101" charset="-127"/>
              </a:defRPr>
            </a:lvl1pPr>
          </a:lstStyle>
          <a:p>
            <a:pPr>
              <a:defRPr/>
            </a:pPr>
            <a:fld id="{BCD2A0C0-B899-4B08-995F-9A9948A7CAB6}" type="slidenum">
              <a:rPr lang="en-US" altLang="ko-KR"/>
            </a:fld>
            <a:endParaRPr lang="en-US" altLang="ko-KR"/>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anose="020B0600000101010101" charset="-127"/>
        <a:ea typeface="굴림" panose="020B0600000101010101"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anose="020B0600000101010101" charset="-127"/>
        <a:ea typeface="굴림" panose="020B0600000101010101"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anose="020B0600000101010101" charset="-127"/>
        <a:ea typeface="굴림" panose="020B0600000101010101"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anose="020B0600000101010101" charset="-127"/>
        <a:ea typeface="굴림" panose="020B0600000101010101"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anose="020B0600000101010101" charset="-127"/>
        <a:ea typeface="굴림" panose="020B0600000101010101"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슬라이드 이미지 개체 틀 1"/>
          <p:cNvSpPr>
            <a:spLocks noGrp="1" noRot="1" noChangeAspect="1" noTextEdit="1"/>
          </p:cNvSpPr>
          <p:nvPr>
            <p:ph type="sldImg"/>
          </p:nvPr>
        </p:nvSpPr>
        <p:spPr/>
      </p:sp>
      <p:sp>
        <p:nvSpPr>
          <p:cNvPr id="22531" name="슬라이드 노트 개체 틀 2"/>
          <p:cNvSpPr>
            <a:spLocks noGrp="1"/>
          </p:cNvSpPr>
          <p:nvPr>
            <p:ph type="body" idx="1"/>
          </p:nvPr>
        </p:nvSpPr>
        <p:spPr>
          <a:noFill/>
        </p:spPr>
        <p:txBody>
          <a:bodyPr/>
          <a:lstStyle/>
          <a:p>
            <a:pPr fontAlgn="base" latinLnBrk="0"/>
            <a:r>
              <a:rPr lang="en-US" altLang="ko-KR" dirty="0"/>
              <a:t> </a:t>
            </a:r>
            <a:r>
              <a:rPr lang="ko-KR" altLang="en-US" dirty="0"/>
              <a:t>안녕하십니까</a:t>
            </a:r>
            <a:r>
              <a:rPr lang="en-US" altLang="ko-KR" dirty="0"/>
              <a:t>. </a:t>
            </a:r>
            <a:r>
              <a:rPr lang="ko-KR" altLang="en-US" dirty="0"/>
              <a:t>지금부터 </a:t>
            </a:r>
            <a:r>
              <a:rPr lang="en-US" altLang="ko-KR" dirty="0"/>
              <a:t>2020</a:t>
            </a:r>
            <a:r>
              <a:rPr lang="ko-KR" altLang="en-US" dirty="0"/>
              <a:t>학년도 후기 동국대학교 문화예술대학원 신</a:t>
            </a:r>
            <a:r>
              <a:rPr lang="en-US" altLang="ko-KR" dirty="0"/>
              <a:t>(</a:t>
            </a:r>
            <a:r>
              <a:rPr lang="ko-KR" altLang="en-US" dirty="0"/>
              <a:t>편</a:t>
            </a:r>
            <a:r>
              <a:rPr lang="en-US" altLang="ko-KR" dirty="0"/>
              <a:t>)</a:t>
            </a:r>
            <a:r>
              <a:rPr lang="ko-KR" altLang="en-US" dirty="0" err="1"/>
              <a:t>입생</a:t>
            </a:r>
            <a:r>
              <a:rPr lang="ko-KR" altLang="en-US" dirty="0"/>
              <a:t> 오리엔테이션을 시작하도록 하겠습니다</a:t>
            </a:r>
            <a:r>
              <a:rPr lang="en-US" altLang="ko-KR" dirty="0"/>
              <a:t>.</a:t>
            </a:r>
            <a:endParaRPr lang="en-US" altLang="ko-KR" dirty="0"/>
          </a:p>
          <a:p>
            <a:pPr fontAlgn="base" latinLnBrk="0"/>
            <a:r>
              <a:rPr lang="ko-KR" altLang="en-US" dirty="0">
                <a:latin typeface="+mj-lt"/>
                <a:ea typeface="+mj-ea"/>
                <a:cs typeface="+mj-cs"/>
              </a:rPr>
              <a:t>우선</a:t>
            </a:r>
            <a:r>
              <a:rPr lang="en-US" altLang="ko-KR" dirty="0">
                <a:latin typeface="+mj-lt"/>
                <a:ea typeface="+mj-ea"/>
                <a:cs typeface="+mj-cs"/>
              </a:rPr>
              <a:t>, </a:t>
            </a:r>
            <a:r>
              <a:rPr lang="ko-KR" altLang="en-US" dirty="0">
                <a:latin typeface="+mj-lt"/>
                <a:ea typeface="+mj-ea"/>
                <a:cs typeface="+mj-cs"/>
              </a:rPr>
              <a:t>저는 문화예술대학원 학사운영실의 김효수 라고 합니다</a:t>
            </a:r>
            <a:r>
              <a:rPr lang="en-US" altLang="ko-KR" dirty="0">
                <a:latin typeface="+mj-lt"/>
                <a:ea typeface="+mj-ea"/>
                <a:cs typeface="+mj-cs"/>
              </a:rPr>
              <a:t>. </a:t>
            </a:r>
            <a:r>
              <a:rPr lang="ko-KR" altLang="en-US" dirty="0">
                <a:latin typeface="+mj-lt"/>
                <a:ea typeface="+mj-ea"/>
                <a:cs typeface="+mj-cs"/>
              </a:rPr>
              <a:t>만나서 반갑습니다</a:t>
            </a:r>
            <a:r>
              <a:rPr lang="en-US" altLang="ko-KR" dirty="0">
                <a:latin typeface="+mj-lt"/>
                <a:ea typeface="+mj-ea"/>
                <a:cs typeface="+mj-cs"/>
              </a:rPr>
              <a:t>.(</a:t>
            </a:r>
            <a:r>
              <a:rPr lang="ko-KR" altLang="en-US" dirty="0">
                <a:latin typeface="+mj-lt"/>
                <a:ea typeface="+mj-ea"/>
                <a:cs typeface="+mj-cs"/>
              </a:rPr>
              <a:t>인사</a:t>
            </a:r>
            <a:r>
              <a:rPr lang="en-US" altLang="ko-KR" dirty="0">
                <a:latin typeface="+mj-lt"/>
                <a:ea typeface="+mj-ea"/>
                <a:cs typeface="+mj-cs"/>
              </a:rPr>
              <a:t>) (</a:t>
            </a:r>
            <a:r>
              <a:rPr lang="ko-KR" altLang="en-US" dirty="0">
                <a:latin typeface="+mj-lt"/>
                <a:ea typeface="+mj-ea"/>
                <a:cs typeface="+mj-cs"/>
              </a:rPr>
              <a:t>대기</a:t>
            </a:r>
            <a:r>
              <a:rPr lang="en-US" altLang="ko-KR" dirty="0">
                <a:latin typeface="+mj-lt"/>
                <a:ea typeface="+mj-ea"/>
                <a:cs typeface="+mj-cs"/>
              </a:rPr>
              <a:t>) </a:t>
            </a:r>
            <a:endParaRPr lang="en-US" altLang="ko-KR" dirty="0">
              <a:latin typeface="+mj-lt"/>
              <a:ea typeface="+mj-ea"/>
              <a:cs typeface="+mj-cs"/>
            </a:endParaRPr>
          </a:p>
          <a:p>
            <a:pPr fontAlgn="base" latinLnBrk="0"/>
            <a:r>
              <a:rPr lang="en-US" altLang="ko-KR" dirty="0">
                <a:latin typeface="+mj-lt"/>
                <a:ea typeface="+mj-ea"/>
                <a:cs typeface="+mj-cs"/>
              </a:rPr>
              <a:t>(</a:t>
            </a:r>
            <a:r>
              <a:rPr lang="ko-KR" altLang="en-US" dirty="0">
                <a:latin typeface="+mj-lt"/>
                <a:ea typeface="+mj-ea"/>
                <a:cs typeface="+mj-cs"/>
              </a:rPr>
              <a:t>저와 앞에 계신 신입생분들 이외에도 오늘 이 자리를 빛내 주실</a:t>
            </a:r>
            <a:r>
              <a:rPr lang="en-US" altLang="ko-KR" dirty="0">
                <a:latin typeface="+mj-lt"/>
                <a:ea typeface="+mj-ea"/>
                <a:cs typeface="+mj-cs"/>
              </a:rPr>
              <a:t>,</a:t>
            </a:r>
            <a:r>
              <a:rPr lang="ko-KR" altLang="en-US" dirty="0">
                <a:latin typeface="+mj-lt"/>
                <a:ea typeface="+mj-ea"/>
                <a:cs typeface="+mj-cs"/>
              </a:rPr>
              <a:t> 많은 분들이 참석해 주셨습니다</a:t>
            </a:r>
            <a:r>
              <a:rPr lang="en-US" altLang="ko-KR" dirty="0">
                <a:latin typeface="+mj-lt"/>
                <a:ea typeface="+mj-ea"/>
                <a:cs typeface="+mj-cs"/>
              </a:rPr>
              <a:t>.</a:t>
            </a:r>
            <a:endParaRPr lang="ko-KR" altLang="en-US" dirty="0">
              <a:latin typeface="+mj-lt"/>
              <a:ea typeface="+mj-ea"/>
              <a:cs typeface="+mj-cs"/>
            </a:endParaRPr>
          </a:p>
          <a:p>
            <a:pPr fontAlgn="base" latinLnBrk="0"/>
            <a:r>
              <a:rPr lang="ko-KR" altLang="en-US" dirty="0" err="1">
                <a:latin typeface="+mj-lt"/>
                <a:ea typeface="+mj-ea"/>
                <a:cs typeface="+mj-cs"/>
              </a:rPr>
              <a:t>한분한분</a:t>
            </a:r>
            <a:r>
              <a:rPr lang="ko-KR" altLang="en-US" dirty="0">
                <a:latin typeface="+mj-lt"/>
                <a:ea typeface="+mj-ea"/>
                <a:cs typeface="+mj-cs"/>
              </a:rPr>
              <a:t> 소개해 드리도록 하겠습니다</a:t>
            </a:r>
            <a:r>
              <a:rPr lang="en-US" altLang="ko-KR" dirty="0">
                <a:latin typeface="+mj-lt"/>
                <a:ea typeface="+mj-ea"/>
                <a:cs typeface="+mj-cs"/>
              </a:rPr>
              <a:t>. </a:t>
            </a:r>
            <a:r>
              <a:rPr lang="ko-KR" altLang="en-US" dirty="0">
                <a:latin typeface="+mj-lt"/>
                <a:ea typeface="+mj-ea"/>
                <a:cs typeface="+mj-cs"/>
              </a:rPr>
              <a:t>우선</a:t>
            </a:r>
            <a:r>
              <a:rPr lang="en-US" altLang="ko-KR" dirty="0">
                <a:latin typeface="+mj-lt"/>
                <a:ea typeface="+mj-ea"/>
                <a:cs typeface="+mj-cs"/>
              </a:rPr>
              <a:t>, </a:t>
            </a:r>
            <a:r>
              <a:rPr lang="ko-KR" altLang="en-US" dirty="0">
                <a:latin typeface="+mj-lt"/>
                <a:ea typeface="+mj-ea"/>
                <a:cs typeface="+mj-cs"/>
              </a:rPr>
              <a:t>저희 문화예술대학원 오병욱 학장님 참석하셨습니다</a:t>
            </a:r>
            <a:r>
              <a:rPr lang="en-US" altLang="ko-KR" dirty="0">
                <a:latin typeface="+mj-lt"/>
                <a:ea typeface="+mj-ea"/>
                <a:cs typeface="+mj-cs"/>
              </a:rPr>
              <a:t>. </a:t>
            </a:r>
            <a:r>
              <a:rPr lang="ko-KR" altLang="en-US" dirty="0">
                <a:latin typeface="+mj-lt"/>
                <a:ea typeface="+mj-ea"/>
                <a:cs typeface="+mj-cs"/>
              </a:rPr>
              <a:t>다음으로 문화예술대학원 </a:t>
            </a:r>
            <a:r>
              <a:rPr lang="ko-KR" altLang="en-US" dirty="0" err="1">
                <a:latin typeface="+mj-lt"/>
                <a:ea typeface="+mj-ea"/>
                <a:cs typeface="+mj-cs"/>
              </a:rPr>
              <a:t>김봉주</a:t>
            </a:r>
            <a:r>
              <a:rPr lang="ko-KR" altLang="en-US" dirty="0">
                <a:latin typeface="+mj-lt"/>
                <a:ea typeface="+mj-ea"/>
                <a:cs typeface="+mj-cs"/>
              </a:rPr>
              <a:t> 학사운영실장님 참석하셨습니다</a:t>
            </a:r>
            <a:r>
              <a:rPr lang="en-US" altLang="ko-KR" dirty="0">
                <a:latin typeface="+mj-lt"/>
                <a:ea typeface="+mj-ea"/>
                <a:cs typeface="+mj-cs"/>
              </a:rPr>
              <a:t>. </a:t>
            </a:r>
            <a:r>
              <a:rPr lang="ko-KR" altLang="en-US" dirty="0">
                <a:latin typeface="+mj-lt"/>
                <a:ea typeface="+mj-ea"/>
                <a:cs typeface="+mj-cs"/>
              </a:rPr>
              <a:t>등등</a:t>
            </a:r>
            <a:r>
              <a:rPr lang="en-US" altLang="ko-KR" dirty="0">
                <a:latin typeface="+mj-lt"/>
                <a:ea typeface="+mj-ea"/>
                <a:cs typeface="+mj-cs"/>
              </a:rPr>
              <a:t>…)</a:t>
            </a:r>
            <a:endParaRPr lang="en-US" altLang="ko-KR" dirty="0">
              <a:latin typeface="+mj-lt"/>
              <a:ea typeface="+mj-ea"/>
              <a:cs typeface="+mj-cs"/>
            </a:endParaRPr>
          </a:p>
          <a:p>
            <a:pPr fontAlgn="base" latinLnBrk="0"/>
            <a:r>
              <a:rPr lang="ko-KR" altLang="en-US" dirty="0">
                <a:latin typeface="+mj-lt"/>
                <a:ea typeface="+mj-ea"/>
                <a:cs typeface="+mj-cs"/>
              </a:rPr>
              <a:t>금일 오리엔테이션은 문화예술대학원 개략적인 소개 및 학사안내를 시작으로</a:t>
            </a:r>
            <a:r>
              <a:rPr lang="en-US" altLang="ko-KR" dirty="0">
                <a:latin typeface="+mj-lt"/>
                <a:ea typeface="+mj-ea"/>
                <a:cs typeface="+mj-cs"/>
              </a:rPr>
              <a:t>, </a:t>
            </a:r>
            <a:r>
              <a:rPr lang="ko-KR" altLang="en-US" dirty="0">
                <a:latin typeface="+mj-lt"/>
                <a:ea typeface="+mj-ea"/>
                <a:cs typeface="+mj-cs"/>
              </a:rPr>
              <a:t>안내 후에는 인원수 별로 나뉘어 수강신청을 진행할 </a:t>
            </a:r>
            <a:r>
              <a:rPr lang="ko-KR" altLang="en-US" dirty="0" err="1">
                <a:latin typeface="+mj-lt"/>
                <a:ea typeface="+mj-ea"/>
                <a:cs typeface="+mj-cs"/>
              </a:rPr>
              <a:t>예정이오니</a:t>
            </a:r>
            <a:r>
              <a:rPr lang="ko-KR" altLang="en-US" dirty="0">
                <a:latin typeface="+mj-lt"/>
                <a:ea typeface="+mj-ea"/>
                <a:cs typeface="+mj-cs"/>
              </a:rPr>
              <a:t> 참조하시기 바랍니다</a:t>
            </a:r>
            <a:r>
              <a:rPr lang="en-US" altLang="ko-KR" dirty="0">
                <a:latin typeface="+mj-lt"/>
                <a:ea typeface="+mj-ea"/>
                <a:cs typeface="+mj-cs"/>
              </a:rPr>
              <a:t>.</a:t>
            </a:r>
            <a:endParaRPr lang="en-US" altLang="ko-KR" dirty="0"/>
          </a:p>
          <a:p>
            <a:pPr fontAlgn="base" latinLnBrk="0"/>
            <a:r>
              <a:rPr lang="ko-KR" altLang="en-US" dirty="0">
                <a:latin typeface="+mj-lt"/>
                <a:ea typeface="+mj-ea"/>
                <a:cs typeface="+mj-cs"/>
              </a:rPr>
              <a:t>그럼 본격적으로 학사안내를 시작하겠습니다</a:t>
            </a:r>
            <a:r>
              <a:rPr lang="en-US" altLang="ko-KR" dirty="0">
                <a:latin typeface="+mj-lt"/>
                <a:ea typeface="+mj-ea"/>
                <a:cs typeface="+mj-cs"/>
              </a:rPr>
              <a:t>. </a:t>
            </a:r>
            <a:r>
              <a:rPr lang="ko-KR" altLang="en-US" dirty="0">
                <a:latin typeface="+mj-lt"/>
                <a:ea typeface="+mj-ea"/>
                <a:cs typeface="+mj-cs"/>
              </a:rPr>
              <a:t>먼저</a:t>
            </a:r>
            <a:r>
              <a:rPr lang="en-US" altLang="ko-KR" dirty="0">
                <a:latin typeface="+mj-lt"/>
                <a:ea typeface="+mj-ea"/>
                <a:cs typeface="+mj-cs"/>
              </a:rPr>
              <a:t>, </a:t>
            </a:r>
            <a:r>
              <a:rPr lang="ko-KR" altLang="en-US" dirty="0">
                <a:latin typeface="+mj-lt"/>
                <a:ea typeface="+mj-ea"/>
                <a:cs typeface="+mj-cs"/>
              </a:rPr>
              <a:t>나눠드린 학사 안내 책자를 보시면</a:t>
            </a:r>
            <a:r>
              <a:rPr lang="en-US" altLang="ko-KR" dirty="0">
                <a:latin typeface="+mj-lt"/>
                <a:ea typeface="+mj-ea"/>
                <a:cs typeface="+mj-cs"/>
              </a:rPr>
              <a:t>, </a:t>
            </a:r>
            <a:r>
              <a:rPr lang="ko-KR" altLang="en-US" dirty="0">
                <a:latin typeface="+mj-lt"/>
                <a:ea typeface="+mj-ea"/>
                <a:cs typeface="+mj-cs"/>
              </a:rPr>
              <a:t>학교 생활에 필요한 전반적인 내용이 담겨있으니</a:t>
            </a:r>
            <a:r>
              <a:rPr lang="en-US" altLang="ko-KR" dirty="0">
                <a:latin typeface="+mj-lt"/>
                <a:ea typeface="+mj-ea"/>
                <a:cs typeface="+mj-cs"/>
              </a:rPr>
              <a:t> </a:t>
            </a:r>
            <a:r>
              <a:rPr lang="ko-KR" altLang="en-US" dirty="0">
                <a:latin typeface="+mj-lt"/>
                <a:ea typeface="+mj-ea"/>
                <a:cs typeface="+mj-cs"/>
              </a:rPr>
              <a:t>졸업 때까지 참고하시기 바랍니다</a:t>
            </a:r>
            <a:r>
              <a:rPr lang="en-US" altLang="ko-KR" dirty="0">
                <a:latin typeface="+mj-lt"/>
                <a:ea typeface="+mj-ea"/>
                <a:cs typeface="+mj-cs"/>
              </a:rPr>
              <a:t>.</a:t>
            </a:r>
            <a:endParaRPr lang="en-US" altLang="ko-KR" dirty="0">
              <a:latin typeface="+mj-lt"/>
              <a:ea typeface="+mj-ea"/>
              <a:cs typeface="+mj-cs"/>
            </a:endParaRPr>
          </a:p>
          <a:p>
            <a:pPr fontAlgn="base" latinLnBrk="0"/>
            <a:r>
              <a:rPr lang="ko-KR" altLang="en-US" dirty="0">
                <a:latin typeface="+mj-lt"/>
                <a:ea typeface="+mj-ea"/>
                <a:cs typeface="+mj-cs"/>
              </a:rPr>
              <a:t>책 첫 장에는 학사일정</a:t>
            </a:r>
            <a:r>
              <a:rPr lang="en-US" altLang="ko-KR" dirty="0">
                <a:latin typeface="+mj-lt"/>
                <a:ea typeface="+mj-ea"/>
                <a:cs typeface="+mj-cs"/>
              </a:rPr>
              <a:t> </a:t>
            </a:r>
            <a:r>
              <a:rPr lang="ko-KR" altLang="en-US" dirty="0">
                <a:latin typeface="+mj-lt"/>
                <a:ea typeface="+mj-ea"/>
                <a:cs typeface="+mj-cs"/>
              </a:rPr>
              <a:t>및 각종 기간들이 나와있으니 학기 중 수시로 반드시 체크하시기 바라고</a:t>
            </a:r>
            <a:r>
              <a:rPr lang="en-US" altLang="ko-KR" dirty="0">
                <a:latin typeface="+mj-lt"/>
                <a:ea typeface="+mj-ea"/>
                <a:cs typeface="+mj-cs"/>
              </a:rPr>
              <a:t>, </a:t>
            </a:r>
            <a:r>
              <a:rPr lang="ko-KR" altLang="en-US" dirty="0">
                <a:latin typeface="+mj-lt"/>
                <a:ea typeface="+mj-ea"/>
                <a:cs typeface="+mj-cs"/>
              </a:rPr>
              <a:t>이번학기 전체학과 시간표가 나와있으니 수강신청 실습 때 참고하시기 바랍니다</a:t>
            </a:r>
            <a:r>
              <a:rPr lang="en-US" altLang="ko-KR" dirty="0">
                <a:latin typeface="+mj-lt"/>
                <a:ea typeface="+mj-ea"/>
                <a:cs typeface="+mj-cs"/>
              </a:rPr>
              <a:t>. </a:t>
            </a:r>
            <a:endParaRPr lang="ko-KR" altLang="en-US" dirty="0"/>
          </a:p>
          <a:p>
            <a:pPr eaLnBrk="1" hangingPunct="1">
              <a:spcBef>
                <a:spcPct val="0"/>
              </a:spcBef>
            </a:pPr>
            <a:endParaRPr lang="ko-KR" altLang="en-US" dirty="0"/>
          </a:p>
        </p:txBody>
      </p:sp>
      <p:sp>
        <p:nvSpPr>
          <p:cNvPr id="22532" name="슬라이드 번호 개체 틀 3"/>
          <p:cNvSpPr txBox="1">
            <a:spLocks noGrp="1"/>
          </p:cNvSpPr>
          <p:nvPr/>
        </p:nvSpPr>
        <p:spPr bwMode="auto">
          <a:xfrm>
            <a:off x="3900935" y="9516169"/>
            <a:ext cx="2985622" cy="500937"/>
          </a:xfrm>
          <a:prstGeom prst="rect">
            <a:avLst/>
          </a:prstGeom>
          <a:noFill/>
          <a:ln w="9525">
            <a:noFill/>
            <a:miter lim="800000"/>
          </a:ln>
        </p:spPr>
        <p:txBody>
          <a:bodyPr lIns="92413" tIns="46206" rIns="92413" bIns="46206" anchor="b"/>
          <a:lstStyle/>
          <a:p>
            <a:pPr algn="r" rtl="0" fontAlgn="base" latinLnBrk="1">
              <a:spcBef>
                <a:spcPct val="0"/>
              </a:spcBef>
              <a:spcAft>
                <a:spcPct val="0"/>
              </a:spcAft>
            </a:pPr>
            <a:fld id="{E02E5DE8-1F27-4E96-A7A2-A73B2BE7AB29}" type="slidenum">
              <a:rPr lang="ko-KR" altLang="en-US" sz="1200">
                <a:solidFill>
                  <a:prstClr val="black"/>
                </a:solidFill>
              </a:rPr>
            </a:fld>
            <a:endParaRPr lang="en-US" altLang="ko-KR"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fontAlgn="base" latinLnBrk="0"/>
            <a:r>
              <a:rPr lang="ko-KR" altLang="en-US" b="1" dirty="0">
                <a:latin typeface="+mj-lt"/>
                <a:ea typeface="+mj-ea"/>
                <a:cs typeface="+mj-cs"/>
              </a:rPr>
              <a:t>학과편성</a:t>
            </a:r>
            <a:endParaRPr lang="ko-KR" altLang="en-US" b="1" dirty="0">
              <a:latin typeface="+mj-lt"/>
              <a:ea typeface="+mj-ea"/>
              <a:cs typeface="+mj-cs"/>
            </a:endParaRPr>
          </a:p>
          <a:p>
            <a:pPr fontAlgn="base" latinLnBrk="0"/>
            <a:endParaRPr lang="en-US" altLang="ko-KR" dirty="0">
              <a:latin typeface="+mj-lt"/>
              <a:ea typeface="+mj-ea"/>
              <a:cs typeface="+mj-cs"/>
            </a:endParaRPr>
          </a:p>
          <a:p>
            <a:pPr fontAlgn="base" latinLnBrk="0"/>
            <a:r>
              <a:rPr lang="ko-KR" altLang="en-US" dirty="0">
                <a:latin typeface="+mj-lt"/>
                <a:ea typeface="+mj-ea"/>
                <a:cs typeface="+mj-cs"/>
              </a:rPr>
              <a:t>먼저 </a:t>
            </a:r>
            <a:r>
              <a:rPr lang="ko-KR" altLang="en-US" dirty="0" err="1">
                <a:latin typeface="+mj-lt"/>
                <a:ea typeface="+mj-ea"/>
                <a:cs typeface="+mj-cs"/>
              </a:rPr>
              <a:t>학과소개를</a:t>
            </a:r>
            <a:r>
              <a:rPr lang="ko-KR" altLang="en-US" dirty="0">
                <a:latin typeface="+mj-lt"/>
                <a:ea typeface="+mj-ea"/>
                <a:cs typeface="+mj-cs"/>
              </a:rPr>
              <a:t> 드리겠습니다</a:t>
            </a:r>
            <a:r>
              <a:rPr lang="en-US" altLang="ko-KR" dirty="0">
                <a:latin typeface="+mj-lt"/>
                <a:ea typeface="+mj-ea"/>
                <a:cs typeface="+mj-cs"/>
              </a:rPr>
              <a:t>.</a:t>
            </a:r>
            <a:endParaRPr lang="ko-KR" altLang="en-US" dirty="0">
              <a:latin typeface="+mj-lt"/>
              <a:ea typeface="+mj-ea"/>
              <a:cs typeface="+mj-cs"/>
            </a:endParaRPr>
          </a:p>
          <a:p>
            <a:pPr fontAlgn="base" latinLnBrk="0"/>
            <a:r>
              <a:rPr lang="ko-KR" altLang="en-US" dirty="0">
                <a:latin typeface="+mj-lt"/>
                <a:ea typeface="+mj-ea"/>
                <a:cs typeface="+mj-cs"/>
              </a:rPr>
              <a:t>우리 문화예술대학원은 문예창작학과</a:t>
            </a:r>
            <a:r>
              <a:rPr lang="en-US" altLang="ko-KR" dirty="0">
                <a:latin typeface="+mj-lt"/>
                <a:ea typeface="+mj-ea"/>
                <a:cs typeface="+mj-cs"/>
              </a:rPr>
              <a:t>, </a:t>
            </a:r>
            <a:r>
              <a:rPr lang="ko-KR" altLang="en-US" dirty="0">
                <a:latin typeface="+mj-lt"/>
                <a:ea typeface="+mj-ea"/>
                <a:cs typeface="+mj-cs"/>
              </a:rPr>
              <a:t>연극예술학과</a:t>
            </a:r>
            <a:r>
              <a:rPr lang="en-US" altLang="ko-KR" dirty="0">
                <a:latin typeface="+mj-lt"/>
                <a:ea typeface="+mj-ea"/>
                <a:cs typeface="+mj-cs"/>
              </a:rPr>
              <a:t>, </a:t>
            </a:r>
            <a:r>
              <a:rPr lang="ko-KR" altLang="en-US" dirty="0">
                <a:latin typeface="+mj-lt"/>
                <a:ea typeface="+mj-ea"/>
                <a:cs typeface="+mj-cs"/>
              </a:rPr>
              <a:t>불교예술문화학과</a:t>
            </a:r>
            <a:r>
              <a:rPr lang="en-US" altLang="ko-KR" dirty="0">
                <a:latin typeface="+mj-lt"/>
                <a:ea typeface="+mj-ea"/>
                <a:cs typeface="+mj-cs"/>
              </a:rPr>
              <a:t>, </a:t>
            </a:r>
            <a:r>
              <a:rPr lang="ko-KR" altLang="en-US" dirty="0">
                <a:latin typeface="+mj-lt"/>
                <a:ea typeface="+mj-ea"/>
                <a:cs typeface="+mj-cs"/>
              </a:rPr>
              <a:t>예술경영학과</a:t>
            </a:r>
            <a:r>
              <a:rPr lang="en-US" altLang="ko-KR" dirty="0">
                <a:latin typeface="+mj-lt"/>
                <a:ea typeface="+mj-ea"/>
                <a:cs typeface="+mj-cs"/>
              </a:rPr>
              <a:t>, </a:t>
            </a:r>
            <a:r>
              <a:rPr lang="ko-KR" altLang="en-US" dirty="0">
                <a:latin typeface="+mj-lt"/>
                <a:ea typeface="+mj-ea"/>
                <a:cs typeface="+mj-cs"/>
              </a:rPr>
              <a:t>예술치료학과</a:t>
            </a:r>
            <a:r>
              <a:rPr lang="en-US" altLang="ko-KR" dirty="0">
                <a:latin typeface="+mj-lt"/>
                <a:ea typeface="+mj-ea"/>
                <a:cs typeface="+mj-cs"/>
              </a:rPr>
              <a:t>, </a:t>
            </a:r>
            <a:r>
              <a:rPr lang="ko-KR" altLang="en-US" dirty="0">
                <a:latin typeface="+mj-lt"/>
                <a:ea typeface="+mj-ea"/>
                <a:cs typeface="+mj-cs"/>
              </a:rPr>
              <a:t>실용예술학과 이렇게 </a:t>
            </a:r>
            <a:r>
              <a:rPr lang="en-US" altLang="ko-KR" dirty="0">
                <a:latin typeface="+mj-lt"/>
                <a:ea typeface="+mj-ea"/>
                <a:cs typeface="+mj-cs"/>
              </a:rPr>
              <a:t>6</a:t>
            </a:r>
            <a:r>
              <a:rPr lang="ko-KR" altLang="en-US" dirty="0">
                <a:latin typeface="+mj-lt"/>
                <a:ea typeface="+mj-ea"/>
                <a:cs typeface="+mj-cs"/>
              </a:rPr>
              <a:t>개 학과가</a:t>
            </a:r>
            <a:endParaRPr lang="en-US" altLang="ko-KR" dirty="0">
              <a:latin typeface="+mj-lt"/>
              <a:ea typeface="+mj-ea"/>
              <a:cs typeface="+mj-cs"/>
            </a:endParaRPr>
          </a:p>
          <a:p>
            <a:pPr fontAlgn="base" latinLnBrk="0"/>
            <a:r>
              <a:rPr lang="ko-KR" altLang="en-US" dirty="0" err="1">
                <a:latin typeface="+mj-lt"/>
                <a:ea typeface="+mj-ea"/>
                <a:cs typeface="+mj-cs"/>
              </a:rPr>
              <a:t>개설되어있고</a:t>
            </a:r>
            <a:r>
              <a:rPr lang="ko-KR" altLang="en-US" dirty="0">
                <a:latin typeface="+mj-lt"/>
                <a:ea typeface="+mj-ea"/>
                <a:cs typeface="+mj-cs"/>
              </a:rPr>
              <a:t> </a:t>
            </a:r>
            <a:r>
              <a:rPr lang="en-US" altLang="ko-KR" dirty="0">
                <a:latin typeface="+mj-lt"/>
                <a:ea typeface="+mj-ea"/>
                <a:cs typeface="+mj-cs"/>
              </a:rPr>
              <a:t>14</a:t>
            </a:r>
            <a:r>
              <a:rPr lang="ko-KR" altLang="en-US" dirty="0" err="1">
                <a:latin typeface="+mj-lt"/>
                <a:ea typeface="+mj-ea"/>
                <a:cs typeface="+mj-cs"/>
              </a:rPr>
              <a:t>개전공으로</a:t>
            </a:r>
            <a:r>
              <a:rPr lang="ko-KR" altLang="en-US" dirty="0">
                <a:latin typeface="+mj-lt"/>
                <a:ea typeface="+mj-ea"/>
                <a:cs typeface="+mj-cs"/>
              </a:rPr>
              <a:t> 구성되어있습니다</a:t>
            </a:r>
            <a:r>
              <a:rPr lang="en-US" altLang="ko-KR" dirty="0">
                <a:latin typeface="+mj-lt"/>
                <a:ea typeface="+mj-ea"/>
                <a:cs typeface="+mj-cs"/>
              </a:rPr>
              <a:t>. </a:t>
            </a:r>
            <a:endParaRPr lang="en-US" altLang="ko-KR" dirty="0">
              <a:latin typeface="+mj-lt"/>
              <a:ea typeface="+mj-ea"/>
              <a:cs typeface="+mj-cs"/>
            </a:endParaRPr>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석사과정은 최소 </a:t>
            </a:r>
            <a:r>
              <a:rPr lang="en-US" altLang="ko-KR" dirty="0"/>
              <a:t>5</a:t>
            </a:r>
            <a:r>
              <a:rPr lang="ko-KR" altLang="en-US" dirty="0"/>
              <a:t>학기를 </a:t>
            </a:r>
            <a:r>
              <a:rPr lang="ko-KR" altLang="en-US" dirty="0" err="1"/>
              <a:t>등록하셔야</a:t>
            </a:r>
            <a:r>
              <a:rPr lang="ko-KR" altLang="en-US" dirty="0"/>
              <a:t> 합니다</a:t>
            </a:r>
            <a:r>
              <a:rPr lang="en-US" altLang="ko-KR" dirty="0"/>
              <a:t>. </a:t>
            </a:r>
            <a:r>
              <a:rPr lang="ko-KR" altLang="en-US" dirty="0"/>
              <a:t>한 학기가 반년 동안 진행되니까</a:t>
            </a:r>
            <a:r>
              <a:rPr lang="en-US" altLang="ko-KR" dirty="0"/>
              <a:t>, 2</a:t>
            </a:r>
            <a:r>
              <a:rPr lang="ko-KR" altLang="en-US" dirty="0"/>
              <a:t>년 </a:t>
            </a:r>
            <a:r>
              <a:rPr lang="en-US" altLang="ko-KR" dirty="0"/>
              <a:t>6</a:t>
            </a:r>
            <a:r>
              <a:rPr lang="ko-KR" altLang="en-US" dirty="0"/>
              <a:t>개월 동안의 석사과정이라고 생각하시면 됩니다</a:t>
            </a:r>
            <a:r>
              <a:rPr lang="en-US" altLang="ko-KR" dirty="0"/>
              <a:t>.</a:t>
            </a:r>
            <a:endParaRPr lang="en-US" altLang="ko-KR" dirty="0"/>
          </a:p>
          <a:p>
            <a:r>
              <a:rPr lang="ko-KR" altLang="en-US" dirty="0"/>
              <a:t>수업은 매주 월요일</a:t>
            </a:r>
            <a:r>
              <a:rPr lang="en-US" altLang="ko-KR" dirty="0"/>
              <a:t>, </a:t>
            </a:r>
            <a:r>
              <a:rPr lang="ko-KR" altLang="en-US" dirty="0"/>
              <a:t>화요일 저녁</a:t>
            </a:r>
            <a:r>
              <a:rPr lang="ko-KR" altLang="en-US" baseline="0" dirty="0"/>
              <a:t> </a:t>
            </a:r>
            <a:r>
              <a:rPr lang="en-US" altLang="ko-KR" baseline="0" dirty="0"/>
              <a:t>6</a:t>
            </a:r>
            <a:r>
              <a:rPr lang="ko-KR" altLang="en-US" baseline="0" dirty="0"/>
              <a:t>반부터 </a:t>
            </a:r>
            <a:r>
              <a:rPr lang="en-US" altLang="ko-KR" baseline="0" dirty="0"/>
              <a:t>9</a:t>
            </a:r>
            <a:r>
              <a:rPr lang="ko-KR" altLang="en-US" baseline="0" dirty="0"/>
              <a:t>시 </a:t>
            </a:r>
            <a:r>
              <a:rPr lang="en-US" altLang="ko-KR" baseline="0" dirty="0"/>
              <a:t>20</a:t>
            </a:r>
            <a:r>
              <a:rPr lang="ko-KR" altLang="en-US" baseline="0" dirty="0"/>
              <a:t>분까지 진행됩니다</a:t>
            </a:r>
            <a:r>
              <a:rPr lang="en-US" altLang="ko-KR" baseline="0" dirty="0"/>
              <a:t>.</a:t>
            </a:r>
            <a:endParaRPr lang="en-US" altLang="ko-KR" dirty="0"/>
          </a:p>
          <a:p>
            <a:r>
              <a:rPr lang="ko-KR" altLang="en-US" dirty="0"/>
              <a:t>단</a:t>
            </a:r>
            <a:r>
              <a:rPr lang="en-US" altLang="ko-KR" dirty="0"/>
              <a:t>,</a:t>
            </a:r>
            <a:r>
              <a:rPr lang="ko-KR" altLang="en-US" dirty="0"/>
              <a:t> </a:t>
            </a:r>
            <a:r>
              <a:rPr lang="ko-KR" altLang="en-US" dirty="0" err="1"/>
              <a:t>뷰티아트케어전공의</a:t>
            </a:r>
            <a:r>
              <a:rPr lang="ko-KR" altLang="en-US" dirty="0"/>
              <a:t> 경우 학과 특성상 </a:t>
            </a:r>
            <a:r>
              <a:rPr lang="en-US" altLang="ko-KR" dirty="0"/>
              <a:t>5</a:t>
            </a:r>
            <a:r>
              <a:rPr lang="ko-KR" altLang="en-US" dirty="0"/>
              <a:t>시 시작인 수업도 있으니 해당전공의 학생분들께서는 수강신청 시 이점 양지하시면 되겠습니다</a:t>
            </a:r>
            <a:r>
              <a:rPr lang="en-US" altLang="ko-KR" dirty="0"/>
              <a:t>.</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석사과정은 최소 </a:t>
            </a:r>
            <a:r>
              <a:rPr lang="en-US" altLang="ko-KR" dirty="0"/>
              <a:t>5</a:t>
            </a:r>
            <a:r>
              <a:rPr lang="ko-KR" altLang="en-US" dirty="0"/>
              <a:t>학기를 </a:t>
            </a:r>
            <a:r>
              <a:rPr lang="ko-KR" altLang="en-US" dirty="0" err="1"/>
              <a:t>등록하셔야</a:t>
            </a:r>
            <a:r>
              <a:rPr lang="ko-KR" altLang="en-US" dirty="0"/>
              <a:t> 합니다</a:t>
            </a:r>
            <a:r>
              <a:rPr lang="en-US" altLang="ko-KR" dirty="0"/>
              <a:t>. </a:t>
            </a:r>
            <a:r>
              <a:rPr lang="ko-KR" altLang="en-US" dirty="0"/>
              <a:t>한 학기가 반년 동안 진행되니까</a:t>
            </a:r>
            <a:r>
              <a:rPr lang="en-US" altLang="ko-KR" dirty="0"/>
              <a:t>, 2</a:t>
            </a:r>
            <a:r>
              <a:rPr lang="ko-KR" altLang="en-US" dirty="0"/>
              <a:t>년 </a:t>
            </a:r>
            <a:r>
              <a:rPr lang="en-US" altLang="ko-KR" dirty="0"/>
              <a:t>6</a:t>
            </a:r>
            <a:r>
              <a:rPr lang="ko-KR" altLang="en-US" dirty="0"/>
              <a:t>개월 동안의 석사과정이라고 생각하시면 됩니다</a:t>
            </a:r>
            <a:r>
              <a:rPr lang="en-US" altLang="ko-KR" dirty="0"/>
              <a:t>.</a:t>
            </a:r>
            <a:endParaRPr lang="en-US" altLang="ko-KR" dirty="0"/>
          </a:p>
          <a:p>
            <a:r>
              <a:rPr lang="ko-KR" altLang="en-US" dirty="0"/>
              <a:t>수업은 매주 월요일</a:t>
            </a:r>
            <a:r>
              <a:rPr lang="en-US" altLang="ko-KR" dirty="0"/>
              <a:t>, </a:t>
            </a:r>
            <a:r>
              <a:rPr lang="ko-KR" altLang="en-US" dirty="0"/>
              <a:t>화요일 저녁</a:t>
            </a:r>
            <a:r>
              <a:rPr lang="ko-KR" altLang="en-US" baseline="0" dirty="0"/>
              <a:t> </a:t>
            </a:r>
            <a:r>
              <a:rPr lang="en-US" altLang="ko-KR" baseline="0" dirty="0"/>
              <a:t>6</a:t>
            </a:r>
            <a:r>
              <a:rPr lang="ko-KR" altLang="en-US" baseline="0" dirty="0"/>
              <a:t>반부터 </a:t>
            </a:r>
            <a:r>
              <a:rPr lang="en-US" altLang="ko-KR" baseline="0" dirty="0"/>
              <a:t>9</a:t>
            </a:r>
            <a:r>
              <a:rPr lang="ko-KR" altLang="en-US" baseline="0" dirty="0"/>
              <a:t>시 </a:t>
            </a:r>
            <a:r>
              <a:rPr lang="en-US" altLang="ko-KR" baseline="0" dirty="0"/>
              <a:t>20</a:t>
            </a:r>
            <a:r>
              <a:rPr lang="ko-KR" altLang="en-US" baseline="0" dirty="0"/>
              <a:t>분까지 진행됩니다</a:t>
            </a:r>
            <a:r>
              <a:rPr lang="en-US" altLang="ko-KR" baseline="0" dirty="0"/>
              <a:t>.</a:t>
            </a:r>
            <a:endParaRPr lang="en-US" altLang="ko-KR" dirty="0"/>
          </a:p>
          <a:p>
            <a:r>
              <a:rPr lang="ko-KR" altLang="en-US" dirty="0"/>
              <a:t>단</a:t>
            </a:r>
            <a:r>
              <a:rPr lang="en-US" altLang="ko-KR" dirty="0"/>
              <a:t>,</a:t>
            </a:r>
            <a:r>
              <a:rPr lang="ko-KR" altLang="en-US" dirty="0"/>
              <a:t> </a:t>
            </a:r>
            <a:r>
              <a:rPr lang="ko-KR" altLang="en-US" dirty="0" err="1"/>
              <a:t>뷰티아트케어전공의</a:t>
            </a:r>
            <a:r>
              <a:rPr lang="ko-KR" altLang="en-US" dirty="0"/>
              <a:t> 경우 학과 특성상 </a:t>
            </a:r>
            <a:r>
              <a:rPr lang="en-US" altLang="ko-KR" dirty="0"/>
              <a:t>5</a:t>
            </a:r>
            <a:r>
              <a:rPr lang="ko-KR" altLang="en-US" dirty="0"/>
              <a:t>시 시작인 수업도 있으니 해당전공의 학생분들께서는 수강신청 시 이점 양지하시면 되겠습니다</a:t>
            </a:r>
            <a:r>
              <a:rPr lang="en-US" altLang="ko-KR" dirty="0"/>
              <a:t>.</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수강신청은 </a:t>
            </a:r>
            <a:r>
              <a:rPr lang="en-US" altLang="ko-KR" dirty="0"/>
              <a:t>2</a:t>
            </a:r>
            <a:r>
              <a:rPr lang="ko-KR" altLang="en-US" dirty="0"/>
              <a:t>월</a:t>
            </a:r>
            <a:r>
              <a:rPr lang="en-US" altLang="ko-KR" dirty="0"/>
              <a:t>, 8</a:t>
            </a:r>
            <a:r>
              <a:rPr lang="ko-KR" altLang="en-US" dirty="0"/>
              <a:t>월에 진행합니다</a:t>
            </a:r>
            <a:r>
              <a:rPr lang="en-US" altLang="ko-KR" dirty="0"/>
              <a:t>. </a:t>
            </a:r>
            <a:r>
              <a:rPr lang="ko-KR" altLang="en-US" dirty="0"/>
              <a:t>이번 학기 수강신청은 다음주 월요일인</a:t>
            </a:r>
            <a:r>
              <a:rPr lang="en-US" altLang="ko-KR" dirty="0"/>
              <a:t> 8</a:t>
            </a:r>
            <a:r>
              <a:rPr lang="ko-KR" altLang="en-US" dirty="0"/>
              <a:t>월 </a:t>
            </a:r>
            <a:r>
              <a:rPr lang="en-US" altLang="ko-KR" dirty="0"/>
              <a:t>24</a:t>
            </a:r>
            <a:r>
              <a:rPr lang="ko-KR" altLang="en-US" dirty="0"/>
              <a:t>일부터 </a:t>
            </a:r>
            <a:r>
              <a:rPr lang="en-US" altLang="ko-KR" dirty="0"/>
              <a:t>28</a:t>
            </a:r>
            <a:r>
              <a:rPr lang="ko-KR" altLang="en-US" dirty="0"/>
              <a:t>일 </a:t>
            </a:r>
            <a:r>
              <a:rPr lang="ko-KR" altLang="en-US" dirty="0" err="1"/>
              <a:t>금요일까지이구요</a:t>
            </a:r>
            <a:r>
              <a:rPr lang="en-US" altLang="ko-KR" dirty="0"/>
              <a:t>,</a:t>
            </a:r>
            <a:endParaRPr lang="en-US" altLang="ko-KR" dirty="0"/>
          </a:p>
          <a:p>
            <a:r>
              <a:rPr lang="ko-KR" altLang="en-US" dirty="0"/>
              <a:t>수강정정기간은 개강 이후</a:t>
            </a:r>
            <a:r>
              <a:rPr lang="en-US" altLang="ko-KR" dirty="0"/>
              <a:t>, 9</a:t>
            </a:r>
            <a:r>
              <a:rPr lang="ko-KR" altLang="en-US" dirty="0"/>
              <a:t>월 </a:t>
            </a:r>
            <a:r>
              <a:rPr lang="en-US" altLang="ko-KR" dirty="0"/>
              <a:t>7</a:t>
            </a:r>
            <a:r>
              <a:rPr lang="ko-KR" altLang="en-US" dirty="0"/>
              <a:t>일부터</a:t>
            </a:r>
            <a:r>
              <a:rPr lang="en-US" altLang="ko-KR" dirty="0"/>
              <a:t>~11</a:t>
            </a:r>
            <a:r>
              <a:rPr lang="ko-KR" altLang="en-US" dirty="0"/>
              <a:t>일까지 예정되어 있으니 참조바랍니다</a:t>
            </a:r>
            <a:r>
              <a:rPr lang="en-US" altLang="ko-KR" dirty="0"/>
              <a:t>.</a:t>
            </a:r>
            <a:endParaRPr lang="en-US" altLang="ko-KR" dirty="0"/>
          </a:p>
          <a:p>
            <a:r>
              <a:rPr lang="ko-KR" altLang="en-US" dirty="0"/>
              <a:t>그리고 매학기당 최대 </a:t>
            </a:r>
            <a:r>
              <a:rPr lang="en-US" altLang="ko-KR" dirty="0"/>
              <a:t>6</a:t>
            </a:r>
            <a:r>
              <a:rPr lang="ko-KR" altLang="en-US" dirty="0"/>
              <a:t>학점까지 수강신청 </a:t>
            </a:r>
            <a:r>
              <a:rPr lang="ko-KR" altLang="en-US" dirty="0" err="1"/>
              <a:t>가능하신데</a:t>
            </a:r>
            <a:r>
              <a:rPr lang="en-US" altLang="ko-KR" dirty="0"/>
              <a:t>, </a:t>
            </a:r>
            <a:r>
              <a:rPr lang="ko-KR" altLang="en-US" dirty="0"/>
              <a:t>수료 이수학점은 최저 </a:t>
            </a:r>
            <a:r>
              <a:rPr lang="en-US" altLang="ko-KR" dirty="0"/>
              <a:t>24</a:t>
            </a:r>
            <a:r>
              <a:rPr lang="ko-KR" altLang="en-US" dirty="0"/>
              <a:t>학점으로 이중 전공과목 </a:t>
            </a:r>
            <a:r>
              <a:rPr lang="en-US" altLang="ko-KR" dirty="0"/>
              <a:t>16</a:t>
            </a:r>
            <a:r>
              <a:rPr lang="ko-KR" altLang="en-US" dirty="0"/>
              <a:t>학점 이상을 반드시 </a:t>
            </a:r>
            <a:r>
              <a:rPr lang="ko-KR" altLang="en-US" dirty="0" err="1"/>
              <a:t>이수하셔야합니다</a:t>
            </a:r>
            <a:r>
              <a:rPr lang="en-US" altLang="ko-KR" dirty="0"/>
              <a:t>. </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수강신청은 </a:t>
            </a:r>
            <a:r>
              <a:rPr lang="en-US" altLang="ko-KR" dirty="0"/>
              <a:t>2</a:t>
            </a:r>
            <a:r>
              <a:rPr lang="ko-KR" altLang="en-US" dirty="0"/>
              <a:t>월</a:t>
            </a:r>
            <a:r>
              <a:rPr lang="en-US" altLang="ko-KR" dirty="0"/>
              <a:t>, 8</a:t>
            </a:r>
            <a:r>
              <a:rPr lang="ko-KR" altLang="en-US" dirty="0"/>
              <a:t>월에 진행합니다</a:t>
            </a:r>
            <a:r>
              <a:rPr lang="en-US" altLang="ko-KR" dirty="0"/>
              <a:t>. </a:t>
            </a:r>
            <a:r>
              <a:rPr lang="ko-KR" altLang="en-US" dirty="0"/>
              <a:t>이번 학기 수강신청은 다음주 월요일인</a:t>
            </a:r>
            <a:r>
              <a:rPr lang="en-US" altLang="ko-KR" dirty="0"/>
              <a:t> 8</a:t>
            </a:r>
            <a:r>
              <a:rPr lang="ko-KR" altLang="en-US" dirty="0"/>
              <a:t>월 </a:t>
            </a:r>
            <a:r>
              <a:rPr lang="en-US" altLang="ko-KR" dirty="0"/>
              <a:t>24</a:t>
            </a:r>
            <a:r>
              <a:rPr lang="ko-KR" altLang="en-US" dirty="0"/>
              <a:t>일부터 </a:t>
            </a:r>
            <a:r>
              <a:rPr lang="en-US" altLang="ko-KR" dirty="0"/>
              <a:t>28</a:t>
            </a:r>
            <a:r>
              <a:rPr lang="ko-KR" altLang="en-US" dirty="0"/>
              <a:t>일 </a:t>
            </a:r>
            <a:r>
              <a:rPr lang="ko-KR" altLang="en-US" dirty="0" err="1"/>
              <a:t>금요일까지이구요</a:t>
            </a:r>
            <a:r>
              <a:rPr lang="en-US" altLang="ko-KR" dirty="0"/>
              <a:t>,</a:t>
            </a:r>
            <a:endParaRPr lang="en-US" altLang="ko-KR" dirty="0"/>
          </a:p>
          <a:p>
            <a:r>
              <a:rPr lang="ko-KR" altLang="en-US" dirty="0"/>
              <a:t>수강정정기간은 개강 이후</a:t>
            </a:r>
            <a:r>
              <a:rPr lang="en-US" altLang="ko-KR" dirty="0"/>
              <a:t>, 9</a:t>
            </a:r>
            <a:r>
              <a:rPr lang="ko-KR" altLang="en-US" dirty="0"/>
              <a:t>월 </a:t>
            </a:r>
            <a:r>
              <a:rPr lang="en-US" altLang="ko-KR" dirty="0"/>
              <a:t>7</a:t>
            </a:r>
            <a:r>
              <a:rPr lang="ko-KR" altLang="en-US" dirty="0"/>
              <a:t>일부터</a:t>
            </a:r>
            <a:r>
              <a:rPr lang="en-US" altLang="ko-KR" dirty="0"/>
              <a:t>~11</a:t>
            </a:r>
            <a:r>
              <a:rPr lang="ko-KR" altLang="en-US" dirty="0"/>
              <a:t>일까지 예정되어 있으니 참조바랍니다</a:t>
            </a:r>
            <a:r>
              <a:rPr lang="en-US" altLang="ko-KR" dirty="0"/>
              <a:t>.</a:t>
            </a:r>
            <a:endParaRPr lang="en-US" altLang="ko-KR" dirty="0"/>
          </a:p>
          <a:p>
            <a:r>
              <a:rPr lang="ko-KR" altLang="en-US" dirty="0"/>
              <a:t>그리고 매학기당 최대 </a:t>
            </a:r>
            <a:r>
              <a:rPr lang="en-US" altLang="ko-KR" dirty="0"/>
              <a:t>6</a:t>
            </a:r>
            <a:r>
              <a:rPr lang="ko-KR" altLang="en-US" dirty="0"/>
              <a:t>학점까지 수강신청 </a:t>
            </a:r>
            <a:r>
              <a:rPr lang="ko-KR" altLang="en-US" dirty="0" err="1"/>
              <a:t>가능하신데</a:t>
            </a:r>
            <a:r>
              <a:rPr lang="en-US" altLang="ko-KR" dirty="0"/>
              <a:t>, </a:t>
            </a:r>
            <a:r>
              <a:rPr lang="ko-KR" altLang="en-US" dirty="0"/>
              <a:t>수료 이수학점은 최저 </a:t>
            </a:r>
            <a:r>
              <a:rPr lang="en-US" altLang="ko-KR" dirty="0"/>
              <a:t>24</a:t>
            </a:r>
            <a:r>
              <a:rPr lang="ko-KR" altLang="en-US" dirty="0"/>
              <a:t>학점으로 이중 전공과목 </a:t>
            </a:r>
            <a:r>
              <a:rPr lang="en-US" altLang="ko-KR" dirty="0"/>
              <a:t>16</a:t>
            </a:r>
            <a:r>
              <a:rPr lang="ko-KR" altLang="en-US" dirty="0"/>
              <a:t>학점 이상을 반드시 </a:t>
            </a:r>
            <a:r>
              <a:rPr lang="ko-KR" altLang="en-US" dirty="0" err="1"/>
              <a:t>이수하셔야합니다</a:t>
            </a:r>
            <a:r>
              <a:rPr lang="en-US" altLang="ko-KR" dirty="0"/>
              <a:t>. </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수강신청은 </a:t>
            </a:r>
            <a:r>
              <a:rPr lang="en-US" altLang="ko-KR" dirty="0"/>
              <a:t>2</a:t>
            </a:r>
            <a:r>
              <a:rPr lang="ko-KR" altLang="en-US" dirty="0"/>
              <a:t>월</a:t>
            </a:r>
            <a:r>
              <a:rPr lang="en-US" altLang="ko-KR" dirty="0"/>
              <a:t>, 8</a:t>
            </a:r>
            <a:r>
              <a:rPr lang="ko-KR" altLang="en-US" dirty="0"/>
              <a:t>월에 진행합니다</a:t>
            </a:r>
            <a:r>
              <a:rPr lang="en-US" altLang="ko-KR" dirty="0"/>
              <a:t>. </a:t>
            </a:r>
            <a:r>
              <a:rPr lang="ko-KR" altLang="en-US" dirty="0"/>
              <a:t>이번 학기 수강신청은 다음주 월요일인</a:t>
            </a:r>
            <a:r>
              <a:rPr lang="en-US" altLang="ko-KR" dirty="0"/>
              <a:t> 8</a:t>
            </a:r>
            <a:r>
              <a:rPr lang="ko-KR" altLang="en-US" dirty="0"/>
              <a:t>월 </a:t>
            </a:r>
            <a:r>
              <a:rPr lang="en-US" altLang="ko-KR" dirty="0"/>
              <a:t>24</a:t>
            </a:r>
            <a:r>
              <a:rPr lang="ko-KR" altLang="en-US" dirty="0"/>
              <a:t>일부터 </a:t>
            </a:r>
            <a:r>
              <a:rPr lang="en-US" altLang="ko-KR" dirty="0"/>
              <a:t>28</a:t>
            </a:r>
            <a:r>
              <a:rPr lang="ko-KR" altLang="en-US" dirty="0"/>
              <a:t>일 </a:t>
            </a:r>
            <a:r>
              <a:rPr lang="ko-KR" altLang="en-US" dirty="0" err="1"/>
              <a:t>금요일까지이구요</a:t>
            </a:r>
            <a:r>
              <a:rPr lang="en-US" altLang="ko-KR" dirty="0"/>
              <a:t>,</a:t>
            </a:r>
            <a:endParaRPr lang="en-US" altLang="ko-KR" dirty="0"/>
          </a:p>
          <a:p>
            <a:r>
              <a:rPr lang="ko-KR" altLang="en-US" dirty="0"/>
              <a:t>수강정정기간은 개강 이후</a:t>
            </a:r>
            <a:r>
              <a:rPr lang="en-US" altLang="ko-KR" dirty="0"/>
              <a:t>, 9</a:t>
            </a:r>
            <a:r>
              <a:rPr lang="ko-KR" altLang="en-US" dirty="0"/>
              <a:t>월 </a:t>
            </a:r>
            <a:r>
              <a:rPr lang="en-US" altLang="ko-KR" dirty="0"/>
              <a:t>7</a:t>
            </a:r>
            <a:r>
              <a:rPr lang="ko-KR" altLang="en-US" dirty="0"/>
              <a:t>일부터</a:t>
            </a:r>
            <a:r>
              <a:rPr lang="en-US" altLang="ko-KR" dirty="0"/>
              <a:t>~11</a:t>
            </a:r>
            <a:r>
              <a:rPr lang="ko-KR" altLang="en-US" dirty="0"/>
              <a:t>일까지 예정되어 있으니 참조바랍니다</a:t>
            </a:r>
            <a:r>
              <a:rPr lang="en-US" altLang="ko-KR" dirty="0"/>
              <a:t>.</a:t>
            </a:r>
            <a:endParaRPr lang="en-US" altLang="ko-KR" dirty="0"/>
          </a:p>
          <a:p>
            <a:r>
              <a:rPr lang="ko-KR" altLang="en-US" dirty="0"/>
              <a:t>그리고 매학기당 최대 </a:t>
            </a:r>
            <a:r>
              <a:rPr lang="en-US" altLang="ko-KR" dirty="0"/>
              <a:t>6</a:t>
            </a:r>
            <a:r>
              <a:rPr lang="ko-KR" altLang="en-US" dirty="0"/>
              <a:t>학점까지 수강신청 </a:t>
            </a:r>
            <a:r>
              <a:rPr lang="ko-KR" altLang="en-US" dirty="0" err="1"/>
              <a:t>가능하신데</a:t>
            </a:r>
            <a:r>
              <a:rPr lang="en-US" altLang="ko-KR" dirty="0"/>
              <a:t>, </a:t>
            </a:r>
            <a:r>
              <a:rPr lang="ko-KR" altLang="en-US" dirty="0"/>
              <a:t>수료 이수학점은 최저 </a:t>
            </a:r>
            <a:r>
              <a:rPr lang="en-US" altLang="ko-KR" dirty="0"/>
              <a:t>24</a:t>
            </a:r>
            <a:r>
              <a:rPr lang="ko-KR" altLang="en-US" dirty="0"/>
              <a:t>학점으로 이중 전공과목 </a:t>
            </a:r>
            <a:r>
              <a:rPr lang="en-US" altLang="ko-KR" dirty="0"/>
              <a:t>16</a:t>
            </a:r>
            <a:r>
              <a:rPr lang="ko-KR" altLang="en-US" dirty="0"/>
              <a:t>학점 이상을 반드시 </a:t>
            </a:r>
            <a:r>
              <a:rPr lang="ko-KR" altLang="en-US" dirty="0" err="1"/>
              <a:t>이수하셔야합니다</a:t>
            </a:r>
            <a:r>
              <a:rPr lang="en-US" altLang="ko-KR" dirty="0"/>
              <a:t>. </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a:defRPr lang="ko-KR" altLang="en-US"/>
            </a:pPr>
            <a:r>
              <a:rPr lang="en-US" altLang="ko-KR" dirty="0"/>
              <a:t> </a:t>
            </a:r>
            <a:r>
              <a:rPr lang="ko-KR" altLang="en-US" dirty="0"/>
              <a:t>다음은 </a:t>
            </a:r>
            <a:r>
              <a:rPr lang="ko-KR" altLang="en-US" dirty="0" err="1"/>
              <a:t>종합시험입니다</a:t>
            </a:r>
            <a:r>
              <a:rPr lang="en-US" altLang="ko-KR" dirty="0"/>
              <a:t>. </a:t>
            </a:r>
            <a:endParaRPr lang="en-US" altLang="ko-KR" dirty="0"/>
          </a:p>
          <a:p>
            <a:pPr>
              <a:defRPr lang="ko-KR" altLang="en-US"/>
            </a:pPr>
            <a:r>
              <a:rPr lang="ko-KR" altLang="en-US" dirty="0"/>
              <a:t>종합시험은 학과별로 치는 과목이 </a:t>
            </a:r>
            <a:r>
              <a:rPr lang="ko-KR" altLang="en-US" dirty="0" err="1"/>
              <a:t>다른데요</a:t>
            </a:r>
            <a:r>
              <a:rPr lang="en-US" altLang="ko-KR" dirty="0"/>
              <a:t>,</a:t>
            </a:r>
            <a:r>
              <a:rPr lang="en-US" altLang="ko-KR" baseline="0" dirty="0"/>
              <a:t> 2</a:t>
            </a:r>
            <a:r>
              <a:rPr lang="ko-KR" altLang="en-US" baseline="0" dirty="0"/>
              <a:t>과목 </a:t>
            </a:r>
            <a:r>
              <a:rPr lang="ko-KR" altLang="en-US" baseline="0" dirty="0" err="1"/>
              <a:t>합격하셔야</a:t>
            </a:r>
            <a:r>
              <a:rPr lang="ko-KR" altLang="en-US" baseline="0" dirty="0"/>
              <a:t> 하며</a:t>
            </a:r>
            <a:r>
              <a:rPr lang="ko-KR" altLang="en-US" dirty="0"/>
              <a:t> 각 과목당 </a:t>
            </a:r>
            <a:r>
              <a:rPr lang="en-US" altLang="ko-KR" dirty="0"/>
              <a:t>100</a:t>
            </a:r>
            <a:r>
              <a:rPr lang="ko-KR" altLang="en-US" dirty="0"/>
              <a:t>점 만점에 </a:t>
            </a:r>
            <a:r>
              <a:rPr lang="en-US" altLang="ko-KR" dirty="0"/>
              <a:t>60</a:t>
            </a:r>
            <a:r>
              <a:rPr lang="ko-KR" altLang="en-US" dirty="0"/>
              <a:t>점 이상 </a:t>
            </a:r>
            <a:r>
              <a:rPr lang="ko-KR" altLang="en-US" dirty="0" err="1"/>
              <a:t>득점하셔야</a:t>
            </a:r>
            <a:r>
              <a:rPr lang="ko-KR" altLang="en-US" dirty="0"/>
              <a:t> </a:t>
            </a:r>
            <a:r>
              <a:rPr lang="ko-KR" altLang="en-US" dirty="0" err="1"/>
              <a:t>합격가능합니다</a:t>
            </a:r>
            <a:r>
              <a:rPr lang="en-US" altLang="ko-KR" dirty="0"/>
              <a:t>. </a:t>
            </a:r>
            <a:endParaRPr lang="en-US" altLang="ko-KR" dirty="0"/>
          </a:p>
          <a:p>
            <a:pPr>
              <a:defRPr lang="ko-KR" altLang="en-US"/>
            </a:pPr>
            <a:r>
              <a:rPr lang="ko-KR" altLang="en-US" dirty="0"/>
              <a:t>종합시험 교과목은 학기별로 조금씩 차이가 있을 수 있으니</a:t>
            </a:r>
            <a:r>
              <a:rPr lang="en-US" altLang="ko-KR" dirty="0"/>
              <a:t>, </a:t>
            </a:r>
            <a:r>
              <a:rPr lang="ko-KR" altLang="en-US" dirty="0"/>
              <a:t>앞에 보이시는 학과별 종합시험 과목은 참조하시면 되겠고</a:t>
            </a:r>
            <a:r>
              <a:rPr lang="en-US" altLang="ko-KR" dirty="0"/>
              <a:t>, </a:t>
            </a:r>
            <a:r>
              <a:rPr lang="ko-KR" altLang="en-US" dirty="0"/>
              <a:t>이후에 종합시험을 </a:t>
            </a:r>
            <a:r>
              <a:rPr lang="ko-KR" altLang="en-US" dirty="0" err="1"/>
              <a:t>치르실때</a:t>
            </a:r>
            <a:r>
              <a:rPr lang="en-US" altLang="ko-KR" dirty="0"/>
              <a:t>, </a:t>
            </a:r>
            <a:endParaRPr lang="en-US" altLang="ko-KR" dirty="0"/>
          </a:p>
          <a:p>
            <a:pPr>
              <a:defRPr lang="ko-KR" altLang="en-US"/>
            </a:pPr>
            <a:r>
              <a:rPr lang="ko-KR" altLang="en-US" dirty="0">
                <a:latin typeface="굴림" panose="020B0600000101010101" charset="-127"/>
                <a:ea typeface="굴림" panose="020B0600000101010101" charset="-127"/>
              </a:rPr>
              <a:t>학과별로 정확한 시험과목을 확인하면 되겠습니다</a:t>
            </a:r>
            <a:r>
              <a:rPr lang="en-US" altLang="ko-KR" dirty="0">
                <a:latin typeface="굴림" panose="020B0600000101010101" charset="-127"/>
                <a:ea typeface="굴림" panose="020B0600000101010101" charset="-127"/>
              </a:rPr>
              <a:t>.</a:t>
            </a:r>
            <a:endParaRPr lang="ko-KR" altLang="en-US" dirty="0">
              <a:latin typeface="굴림" panose="020B0600000101010101" charset="-127"/>
              <a:ea typeface="굴림" panose="020B0600000101010101" charset="-127"/>
            </a:endParaRPr>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수강신청은 </a:t>
            </a:r>
            <a:r>
              <a:rPr lang="en-US" altLang="ko-KR" dirty="0"/>
              <a:t>2</a:t>
            </a:r>
            <a:r>
              <a:rPr lang="ko-KR" altLang="en-US" dirty="0"/>
              <a:t>월</a:t>
            </a:r>
            <a:r>
              <a:rPr lang="en-US" altLang="ko-KR" dirty="0"/>
              <a:t>, 8</a:t>
            </a:r>
            <a:r>
              <a:rPr lang="ko-KR" altLang="en-US" dirty="0"/>
              <a:t>월에 진행합니다</a:t>
            </a:r>
            <a:r>
              <a:rPr lang="en-US" altLang="ko-KR" dirty="0"/>
              <a:t>. </a:t>
            </a:r>
            <a:r>
              <a:rPr lang="ko-KR" altLang="en-US" dirty="0"/>
              <a:t>이번 학기 수강신청은 다음주 월요일인</a:t>
            </a:r>
            <a:r>
              <a:rPr lang="en-US" altLang="ko-KR" dirty="0"/>
              <a:t> 8</a:t>
            </a:r>
            <a:r>
              <a:rPr lang="ko-KR" altLang="en-US" dirty="0"/>
              <a:t>월 </a:t>
            </a:r>
            <a:r>
              <a:rPr lang="en-US" altLang="ko-KR" dirty="0"/>
              <a:t>24</a:t>
            </a:r>
            <a:r>
              <a:rPr lang="ko-KR" altLang="en-US" dirty="0"/>
              <a:t>일부터 </a:t>
            </a:r>
            <a:r>
              <a:rPr lang="en-US" altLang="ko-KR" dirty="0"/>
              <a:t>28</a:t>
            </a:r>
            <a:r>
              <a:rPr lang="ko-KR" altLang="en-US" dirty="0"/>
              <a:t>일 </a:t>
            </a:r>
            <a:r>
              <a:rPr lang="ko-KR" altLang="en-US" dirty="0" err="1"/>
              <a:t>금요일까지이구요</a:t>
            </a:r>
            <a:r>
              <a:rPr lang="en-US" altLang="ko-KR" dirty="0"/>
              <a:t>,</a:t>
            </a:r>
            <a:endParaRPr lang="en-US" altLang="ko-KR" dirty="0"/>
          </a:p>
          <a:p>
            <a:r>
              <a:rPr lang="ko-KR" altLang="en-US" dirty="0"/>
              <a:t>수강정정기간은 개강 이후</a:t>
            </a:r>
            <a:r>
              <a:rPr lang="en-US" altLang="ko-KR" dirty="0"/>
              <a:t>, 9</a:t>
            </a:r>
            <a:r>
              <a:rPr lang="ko-KR" altLang="en-US" dirty="0"/>
              <a:t>월 </a:t>
            </a:r>
            <a:r>
              <a:rPr lang="en-US" altLang="ko-KR" dirty="0"/>
              <a:t>7</a:t>
            </a:r>
            <a:r>
              <a:rPr lang="ko-KR" altLang="en-US" dirty="0"/>
              <a:t>일부터</a:t>
            </a:r>
            <a:r>
              <a:rPr lang="en-US" altLang="ko-KR" dirty="0"/>
              <a:t>~11</a:t>
            </a:r>
            <a:r>
              <a:rPr lang="ko-KR" altLang="en-US" dirty="0"/>
              <a:t>일까지 예정되어 있으니 참조바랍니다</a:t>
            </a:r>
            <a:r>
              <a:rPr lang="en-US" altLang="ko-KR" dirty="0"/>
              <a:t>.</a:t>
            </a:r>
            <a:endParaRPr lang="en-US" altLang="ko-KR" dirty="0"/>
          </a:p>
          <a:p>
            <a:r>
              <a:rPr lang="ko-KR" altLang="en-US" dirty="0"/>
              <a:t>그리고 매학기당 최대 </a:t>
            </a:r>
            <a:r>
              <a:rPr lang="en-US" altLang="ko-KR" dirty="0"/>
              <a:t>6</a:t>
            </a:r>
            <a:r>
              <a:rPr lang="ko-KR" altLang="en-US" dirty="0"/>
              <a:t>학점까지 수강신청 </a:t>
            </a:r>
            <a:r>
              <a:rPr lang="ko-KR" altLang="en-US" dirty="0" err="1"/>
              <a:t>가능하신데</a:t>
            </a:r>
            <a:r>
              <a:rPr lang="en-US" altLang="ko-KR" dirty="0"/>
              <a:t>, </a:t>
            </a:r>
            <a:r>
              <a:rPr lang="ko-KR" altLang="en-US" dirty="0"/>
              <a:t>수료 이수학점은 최저 </a:t>
            </a:r>
            <a:r>
              <a:rPr lang="en-US" altLang="ko-KR" dirty="0"/>
              <a:t>24</a:t>
            </a:r>
            <a:r>
              <a:rPr lang="ko-KR" altLang="en-US" dirty="0"/>
              <a:t>학점으로 이중 전공과목 </a:t>
            </a:r>
            <a:r>
              <a:rPr lang="en-US" altLang="ko-KR" dirty="0"/>
              <a:t>16</a:t>
            </a:r>
            <a:r>
              <a:rPr lang="ko-KR" altLang="en-US" dirty="0"/>
              <a:t>학점 이상을 반드시 </a:t>
            </a:r>
            <a:r>
              <a:rPr lang="ko-KR" altLang="en-US" dirty="0" err="1"/>
              <a:t>이수하셔야합니다</a:t>
            </a:r>
            <a:r>
              <a:rPr lang="en-US" altLang="ko-KR" dirty="0"/>
              <a:t>. </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수강신청은 </a:t>
            </a:r>
            <a:r>
              <a:rPr lang="en-US" altLang="ko-KR" dirty="0"/>
              <a:t>2</a:t>
            </a:r>
            <a:r>
              <a:rPr lang="ko-KR" altLang="en-US" dirty="0"/>
              <a:t>월</a:t>
            </a:r>
            <a:r>
              <a:rPr lang="en-US" altLang="ko-KR" dirty="0"/>
              <a:t>, 8</a:t>
            </a:r>
            <a:r>
              <a:rPr lang="ko-KR" altLang="en-US" dirty="0"/>
              <a:t>월에 진행합니다</a:t>
            </a:r>
            <a:r>
              <a:rPr lang="en-US" altLang="ko-KR" dirty="0"/>
              <a:t>. </a:t>
            </a:r>
            <a:r>
              <a:rPr lang="ko-KR" altLang="en-US" dirty="0"/>
              <a:t>이번 학기 수강신청은 다음주 월요일인</a:t>
            </a:r>
            <a:r>
              <a:rPr lang="en-US" altLang="ko-KR" dirty="0"/>
              <a:t> 8</a:t>
            </a:r>
            <a:r>
              <a:rPr lang="ko-KR" altLang="en-US" dirty="0"/>
              <a:t>월 </a:t>
            </a:r>
            <a:r>
              <a:rPr lang="en-US" altLang="ko-KR" dirty="0"/>
              <a:t>24</a:t>
            </a:r>
            <a:r>
              <a:rPr lang="ko-KR" altLang="en-US" dirty="0"/>
              <a:t>일부터 </a:t>
            </a:r>
            <a:r>
              <a:rPr lang="en-US" altLang="ko-KR" dirty="0"/>
              <a:t>28</a:t>
            </a:r>
            <a:r>
              <a:rPr lang="ko-KR" altLang="en-US" dirty="0"/>
              <a:t>일 </a:t>
            </a:r>
            <a:r>
              <a:rPr lang="ko-KR" altLang="en-US" dirty="0" err="1"/>
              <a:t>금요일까지이구요</a:t>
            </a:r>
            <a:r>
              <a:rPr lang="en-US" altLang="ko-KR" dirty="0"/>
              <a:t>,</a:t>
            </a:r>
            <a:endParaRPr lang="en-US" altLang="ko-KR" dirty="0"/>
          </a:p>
          <a:p>
            <a:r>
              <a:rPr lang="ko-KR" altLang="en-US" dirty="0"/>
              <a:t>수강정정기간은 개강 이후</a:t>
            </a:r>
            <a:r>
              <a:rPr lang="en-US" altLang="ko-KR" dirty="0"/>
              <a:t>, 9</a:t>
            </a:r>
            <a:r>
              <a:rPr lang="ko-KR" altLang="en-US" dirty="0"/>
              <a:t>월 </a:t>
            </a:r>
            <a:r>
              <a:rPr lang="en-US" altLang="ko-KR" dirty="0"/>
              <a:t>7</a:t>
            </a:r>
            <a:r>
              <a:rPr lang="ko-KR" altLang="en-US" dirty="0"/>
              <a:t>일부터</a:t>
            </a:r>
            <a:r>
              <a:rPr lang="en-US" altLang="ko-KR" dirty="0"/>
              <a:t>~11</a:t>
            </a:r>
            <a:r>
              <a:rPr lang="ko-KR" altLang="en-US" dirty="0"/>
              <a:t>일까지 예정되어 있으니 참조바랍니다</a:t>
            </a:r>
            <a:r>
              <a:rPr lang="en-US" altLang="ko-KR" dirty="0"/>
              <a:t>.</a:t>
            </a:r>
            <a:endParaRPr lang="en-US" altLang="ko-KR" dirty="0"/>
          </a:p>
          <a:p>
            <a:r>
              <a:rPr lang="ko-KR" altLang="en-US" dirty="0"/>
              <a:t>그리고 매학기당 최대 </a:t>
            </a:r>
            <a:r>
              <a:rPr lang="en-US" altLang="ko-KR" dirty="0"/>
              <a:t>6</a:t>
            </a:r>
            <a:r>
              <a:rPr lang="ko-KR" altLang="en-US" dirty="0"/>
              <a:t>학점까지 수강신청 </a:t>
            </a:r>
            <a:r>
              <a:rPr lang="ko-KR" altLang="en-US" dirty="0" err="1"/>
              <a:t>가능하신데</a:t>
            </a:r>
            <a:r>
              <a:rPr lang="en-US" altLang="ko-KR" dirty="0"/>
              <a:t>, </a:t>
            </a:r>
            <a:r>
              <a:rPr lang="ko-KR" altLang="en-US" dirty="0"/>
              <a:t>수료 이수학점은 최저 </a:t>
            </a:r>
            <a:r>
              <a:rPr lang="en-US" altLang="ko-KR" dirty="0"/>
              <a:t>24</a:t>
            </a:r>
            <a:r>
              <a:rPr lang="ko-KR" altLang="en-US" dirty="0"/>
              <a:t>학점으로 이중 전공과목 </a:t>
            </a:r>
            <a:r>
              <a:rPr lang="en-US" altLang="ko-KR" dirty="0"/>
              <a:t>16</a:t>
            </a:r>
            <a:r>
              <a:rPr lang="ko-KR" altLang="en-US" dirty="0"/>
              <a:t>학점 이상을 반드시 </a:t>
            </a:r>
            <a:r>
              <a:rPr lang="ko-KR" altLang="en-US" dirty="0" err="1"/>
              <a:t>이수하셔야합니다</a:t>
            </a:r>
            <a:r>
              <a:rPr lang="en-US" altLang="ko-KR" dirty="0"/>
              <a:t>. </a:t>
            </a:r>
            <a:endParaRPr lang="ko-KR" altLang="en-US"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r>
              <a:rPr lang="ko-KR" altLang="en-US" dirty="0"/>
              <a:t>다음은 졸업방법에 대한 안내입니다</a:t>
            </a:r>
            <a:r>
              <a:rPr lang="en-US" altLang="ko-KR" dirty="0"/>
              <a:t>.</a:t>
            </a:r>
            <a:endParaRPr lang="en-US" altLang="ko-KR" dirty="0"/>
          </a:p>
          <a:p>
            <a:endParaRPr lang="en-US" altLang="ko-KR" dirty="0"/>
          </a:p>
          <a:p>
            <a:r>
              <a:rPr lang="ko-KR" altLang="en-US" dirty="0"/>
              <a:t>문화예술대학원 졸업방법에는 크게 두가지가 있습니다</a:t>
            </a:r>
            <a:r>
              <a:rPr lang="en-US" altLang="ko-KR" dirty="0"/>
              <a:t>. </a:t>
            </a:r>
            <a:r>
              <a:rPr lang="ko-KR" altLang="en-US" dirty="0"/>
              <a:t>첫번째는 논문 졸업인데</a:t>
            </a:r>
            <a:r>
              <a:rPr lang="en-US" altLang="ko-KR" dirty="0"/>
              <a:t>, 24</a:t>
            </a:r>
            <a:r>
              <a:rPr lang="ko-KR" altLang="en-US" dirty="0"/>
              <a:t>학점 취득하시고 논문 통과하시면 </a:t>
            </a:r>
            <a:r>
              <a:rPr lang="ko-KR" altLang="en-US" dirty="0" err="1"/>
              <a:t>졸업가능합니다</a:t>
            </a:r>
            <a:r>
              <a:rPr lang="en-US" altLang="ko-KR" dirty="0"/>
              <a:t>. </a:t>
            </a:r>
            <a:endParaRPr lang="en-US" altLang="ko-KR" dirty="0"/>
          </a:p>
          <a:p>
            <a:r>
              <a:rPr lang="ko-KR" altLang="en-US" dirty="0"/>
              <a:t>두번째는 학점졸업으로 재학 중 </a:t>
            </a:r>
            <a:r>
              <a:rPr lang="en-US" altLang="ko-KR" dirty="0"/>
              <a:t>30</a:t>
            </a:r>
            <a:r>
              <a:rPr lang="ko-KR" altLang="en-US" dirty="0"/>
              <a:t>학점 이수하시면 논문 쓰지않고도 졸업가능 하십니다</a:t>
            </a:r>
            <a:r>
              <a:rPr lang="en-US" altLang="ko-KR" dirty="0"/>
              <a:t>. </a:t>
            </a:r>
            <a:endParaRPr lang="en-US" altLang="ko-KR" dirty="0"/>
          </a:p>
          <a:p>
            <a:r>
              <a:rPr lang="ko-KR" altLang="en-US" dirty="0"/>
              <a:t>기본적으로 </a:t>
            </a:r>
            <a:r>
              <a:rPr lang="ko-KR" altLang="en-US" dirty="0" err="1"/>
              <a:t>입학하시게되면</a:t>
            </a:r>
            <a:r>
              <a:rPr lang="ko-KR" altLang="en-US" dirty="0"/>
              <a:t> 모든 신입생분들은 논문졸업으로 신청되어 있으실 거고</a:t>
            </a:r>
            <a:r>
              <a:rPr lang="en-US" altLang="ko-KR" dirty="0"/>
              <a:t>, </a:t>
            </a:r>
            <a:endParaRPr lang="en-US" altLang="ko-KR" dirty="0"/>
          </a:p>
          <a:p>
            <a:r>
              <a:rPr lang="ko-KR" altLang="en-US" dirty="0"/>
              <a:t>학점졸업을 원하시는 분은 </a:t>
            </a:r>
            <a:r>
              <a:rPr lang="en-US" altLang="ko-KR" dirty="0"/>
              <a:t>5</a:t>
            </a:r>
            <a:r>
              <a:rPr lang="ko-KR" altLang="en-US" dirty="0" err="1"/>
              <a:t>학기때</a:t>
            </a:r>
            <a:r>
              <a:rPr lang="ko-KR" altLang="en-US" dirty="0"/>
              <a:t> 학점졸업신청서를 학사운영실에 제출하시면 되겠습니다</a:t>
            </a:r>
            <a:r>
              <a:rPr lang="en-US" altLang="ko-KR" dirty="0"/>
              <a:t>. </a:t>
            </a:r>
            <a:endParaRPr lang="en-US" altLang="ko-KR" dirty="0"/>
          </a:p>
          <a:p>
            <a:endParaRPr lang="ko-KR" altLang="en-US" dirty="0">
              <a:latin typeface="굴림" panose="020B0600000101010101" charset="-127"/>
              <a:ea typeface="굴림" panose="020B0600000101010101" charset="-127"/>
            </a:endParaRPr>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a:defRPr lang="ko-KR" altLang="en-US"/>
            </a:pPr>
            <a:r>
              <a:rPr lang="ko-KR" altLang="en-US" dirty="0"/>
              <a:t>다음은 학적 변동에 대한 안내입니다</a:t>
            </a:r>
            <a:r>
              <a:rPr lang="en-US" altLang="ko-KR" dirty="0"/>
              <a:t>.</a:t>
            </a:r>
            <a:endParaRPr lang="en-US" altLang="ko-KR" dirty="0"/>
          </a:p>
          <a:p>
            <a:pPr>
              <a:defRPr lang="ko-KR" altLang="en-US"/>
            </a:pPr>
            <a:r>
              <a:rPr lang="ko-KR" altLang="en-US" dirty="0"/>
              <a:t>재학기간 중에 </a:t>
            </a:r>
            <a:r>
              <a:rPr lang="ko-KR" altLang="en-US" dirty="0" err="1"/>
              <a:t>일반휴학은</a:t>
            </a:r>
            <a:r>
              <a:rPr lang="ko-KR" altLang="en-US" dirty="0"/>
              <a:t> 총 </a:t>
            </a:r>
            <a:r>
              <a:rPr lang="en-US" altLang="ko-KR" dirty="0"/>
              <a:t>4</a:t>
            </a:r>
            <a:r>
              <a:rPr lang="ko-KR" altLang="en-US" dirty="0" err="1"/>
              <a:t>개학기</a:t>
            </a:r>
            <a:r>
              <a:rPr lang="en-US" altLang="ko-KR" dirty="0"/>
              <a:t>(</a:t>
            </a:r>
            <a:r>
              <a:rPr lang="ko-KR" altLang="en-US" dirty="0"/>
              <a:t>즉 </a:t>
            </a:r>
            <a:r>
              <a:rPr lang="en-US" altLang="ko-KR" dirty="0"/>
              <a:t>2</a:t>
            </a:r>
            <a:r>
              <a:rPr lang="ko-KR" altLang="en-US" dirty="0"/>
              <a:t>년</a:t>
            </a:r>
            <a:r>
              <a:rPr lang="en-US" altLang="ko-KR" dirty="0"/>
              <a:t>)</a:t>
            </a:r>
            <a:r>
              <a:rPr lang="ko-KR" altLang="en-US" dirty="0"/>
              <a:t>를 </a:t>
            </a:r>
            <a:r>
              <a:rPr lang="ko-KR" altLang="en-US" dirty="0" err="1"/>
              <a:t>사용가능하고</a:t>
            </a:r>
            <a:r>
              <a:rPr lang="en-US" altLang="ko-KR" dirty="0"/>
              <a:t>, </a:t>
            </a:r>
            <a:r>
              <a:rPr lang="ko-KR" altLang="en-US" dirty="0"/>
              <a:t>휴학 후 휴학연장을 원할 시에는 매 학기마다 휴학신청 </a:t>
            </a:r>
            <a:r>
              <a:rPr lang="ko-KR" altLang="en-US" dirty="0" err="1"/>
              <a:t>해주셔야합니다</a:t>
            </a:r>
            <a:r>
              <a:rPr lang="en-US" altLang="ko-KR" dirty="0"/>
              <a:t>.</a:t>
            </a:r>
            <a:endParaRPr lang="en-US" altLang="ko-KR" dirty="0"/>
          </a:p>
          <a:p>
            <a:pPr>
              <a:defRPr lang="ko-KR" altLang="en-US"/>
            </a:pPr>
            <a:r>
              <a:rPr lang="ko-KR" altLang="en-US" dirty="0"/>
              <a:t>또한 휴학기간이 끝났는데 복학신청을 </a:t>
            </a:r>
            <a:r>
              <a:rPr lang="ko-KR" altLang="en-US" dirty="0" err="1"/>
              <a:t>안하실</a:t>
            </a:r>
            <a:r>
              <a:rPr lang="ko-KR" altLang="en-US" dirty="0"/>
              <a:t> 경우에는 제적처리됨으로 반드시 기간을 확인하시기 바랍니다</a:t>
            </a:r>
            <a:r>
              <a:rPr lang="en-US" altLang="ko-KR" dirty="0"/>
              <a:t>. </a:t>
            </a:r>
            <a:endParaRPr lang="en-US" altLang="ko-KR"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a:defRPr lang="ko-KR" altLang="en-US"/>
            </a:pPr>
            <a:r>
              <a:rPr lang="ko-KR" altLang="en-US" dirty="0"/>
              <a:t>다음은 학생증 및 기타 사항에 대한 안내입니다</a:t>
            </a:r>
            <a:r>
              <a:rPr lang="en-US" altLang="ko-KR" dirty="0"/>
              <a:t>.</a:t>
            </a:r>
            <a:endParaRPr lang="en-US" altLang="ko-KR" dirty="0"/>
          </a:p>
          <a:p>
            <a:pPr>
              <a:defRPr lang="ko-KR" altLang="en-US"/>
            </a:pPr>
            <a:r>
              <a:rPr lang="ko-KR" altLang="en-US" dirty="0"/>
              <a:t>학생증은 처음에 배부해드렸고 해당학생증으로 도서관이용도 가능하며 졸업하실 때까지 사용하시면 되겠습니다</a:t>
            </a:r>
            <a:r>
              <a:rPr lang="en-US" altLang="ko-KR" dirty="0"/>
              <a:t>. </a:t>
            </a:r>
            <a:endParaRPr lang="en-US" altLang="ko-KR" dirty="0"/>
          </a:p>
          <a:p>
            <a:pPr>
              <a:defRPr lang="ko-KR" altLang="en-US"/>
            </a:pPr>
            <a:endParaRPr lang="en-US" altLang="ko-KR" dirty="0"/>
          </a:p>
          <a:p>
            <a:pPr>
              <a:defRPr lang="ko-KR" altLang="en-US"/>
            </a:pPr>
            <a:r>
              <a:rPr lang="ko-KR" altLang="en-US" dirty="0"/>
              <a:t>그리고 정기주차권 신청하시려는 분들은 책상에 있는 정기주차 신청서를 작성하시고</a:t>
            </a:r>
            <a:r>
              <a:rPr lang="en-US" altLang="ko-KR" dirty="0"/>
              <a:t>, </a:t>
            </a:r>
            <a:r>
              <a:rPr lang="ko-KR" altLang="en-US" dirty="0"/>
              <a:t>자동차등록증 사본과 현금 </a:t>
            </a:r>
            <a:r>
              <a:rPr lang="en-US" altLang="ko-KR" dirty="0"/>
              <a:t>2</a:t>
            </a:r>
            <a:r>
              <a:rPr lang="ko-KR" altLang="en-US" dirty="0"/>
              <a:t>만원을 책상에 놓아주시면 저희가 등록해드리겠습니다</a:t>
            </a:r>
            <a:r>
              <a:rPr lang="en-US" altLang="ko-KR" dirty="0"/>
              <a:t>. </a:t>
            </a:r>
            <a:endParaRPr lang="en-US" altLang="ko-KR" dirty="0"/>
          </a:p>
          <a:p>
            <a:pPr>
              <a:defRPr lang="ko-KR" altLang="en-US"/>
            </a:pPr>
            <a:r>
              <a:rPr lang="ko-KR" altLang="en-US" dirty="0"/>
              <a:t>정기주차는 월 </a:t>
            </a:r>
            <a:r>
              <a:rPr lang="en-US" altLang="ko-KR" dirty="0"/>
              <a:t>2</a:t>
            </a:r>
            <a:r>
              <a:rPr lang="ko-KR" altLang="en-US" dirty="0"/>
              <a:t>만원이며</a:t>
            </a:r>
            <a:r>
              <a:rPr lang="en-US" altLang="ko-KR" dirty="0"/>
              <a:t>, </a:t>
            </a:r>
            <a:r>
              <a:rPr lang="ko-KR" altLang="en-US" dirty="0" err="1"/>
              <a:t>첫달에</a:t>
            </a:r>
            <a:r>
              <a:rPr lang="ko-KR" altLang="en-US" dirty="0"/>
              <a:t> 신청하시고 나면 그 다음달부터는 게이트 나가실 때 현금 </a:t>
            </a:r>
            <a:r>
              <a:rPr lang="en-US" altLang="ko-KR" dirty="0"/>
              <a:t>2</a:t>
            </a:r>
            <a:r>
              <a:rPr lang="ko-KR" altLang="en-US" dirty="0"/>
              <a:t>만원을 정산소에 납부하시면 </a:t>
            </a:r>
            <a:r>
              <a:rPr lang="ko-KR" altLang="en-US" dirty="0" err="1"/>
              <a:t>연장가능합니다</a:t>
            </a:r>
            <a:r>
              <a:rPr lang="en-US" altLang="ko-KR" dirty="0"/>
              <a:t>. </a:t>
            </a:r>
            <a:endParaRPr lang="en-US" altLang="ko-KR"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a:defRPr lang="ko-KR" altLang="en-US"/>
            </a:pPr>
            <a:r>
              <a:rPr lang="ko-KR" altLang="en-US" dirty="0"/>
              <a:t>다음은 학생증 및 기타 사항에 대한 안내입니다</a:t>
            </a:r>
            <a:r>
              <a:rPr lang="en-US" altLang="ko-KR" dirty="0"/>
              <a:t>.</a:t>
            </a:r>
            <a:endParaRPr lang="en-US" altLang="ko-KR" dirty="0"/>
          </a:p>
          <a:p>
            <a:pPr>
              <a:defRPr lang="ko-KR" altLang="en-US"/>
            </a:pPr>
            <a:r>
              <a:rPr lang="ko-KR" altLang="en-US" dirty="0"/>
              <a:t>학생증은 처음에 배부해드렸고 해당학생증으로 도서관이용도 가능하며 졸업하실 때까지 사용하시면 되겠습니다</a:t>
            </a:r>
            <a:r>
              <a:rPr lang="en-US" altLang="ko-KR" dirty="0"/>
              <a:t>. </a:t>
            </a:r>
            <a:endParaRPr lang="en-US" altLang="ko-KR" dirty="0"/>
          </a:p>
          <a:p>
            <a:pPr>
              <a:defRPr lang="ko-KR" altLang="en-US"/>
            </a:pPr>
            <a:endParaRPr lang="en-US" altLang="ko-KR" dirty="0"/>
          </a:p>
          <a:p>
            <a:pPr>
              <a:defRPr lang="ko-KR" altLang="en-US"/>
            </a:pPr>
            <a:r>
              <a:rPr lang="ko-KR" altLang="en-US" dirty="0"/>
              <a:t>그리고 정기주차권 신청하시려는 분들은 책상에 있는 정기주차 신청서를 작성하시고</a:t>
            </a:r>
            <a:r>
              <a:rPr lang="en-US" altLang="ko-KR" dirty="0"/>
              <a:t>, </a:t>
            </a:r>
            <a:r>
              <a:rPr lang="ko-KR" altLang="en-US" dirty="0"/>
              <a:t>자동차등록증 사본과 현금 </a:t>
            </a:r>
            <a:r>
              <a:rPr lang="en-US" altLang="ko-KR" dirty="0"/>
              <a:t>2</a:t>
            </a:r>
            <a:r>
              <a:rPr lang="ko-KR" altLang="en-US" dirty="0"/>
              <a:t>만원을 책상에 놓아주시면 저희가 등록해드리겠습니다</a:t>
            </a:r>
            <a:r>
              <a:rPr lang="en-US" altLang="ko-KR" dirty="0"/>
              <a:t>. </a:t>
            </a:r>
            <a:endParaRPr lang="en-US" altLang="ko-KR" dirty="0"/>
          </a:p>
          <a:p>
            <a:pPr>
              <a:defRPr lang="ko-KR" altLang="en-US"/>
            </a:pPr>
            <a:r>
              <a:rPr lang="ko-KR" altLang="en-US" dirty="0"/>
              <a:t>정기주차는 월 </a:t>
            </a:r>
            <a:r>
              <a:rPr lang="en-US" altLang="ko-KR" dirty="0"/>
              <a:t>2</a:t>
            </a:r>
            <a:r>
              <a:rPr lang="ko-KR" altLang="en-US" dirty="0"/>
              <a:t>만원이며</a:t>
            </a:r>
            <a:r>
              <a:rPr lang="en-US" altLang="ko-KR" dirty="0"/>
              <a:t>, </a:t>
            </a:r>
            <a:r>
              <a:rPr lang="ko-KR" altLang="en-US" dirty="0" err="1"/>
              <a:t>첫달에</a:t>
            </a:r>
            <a:r>
              <a:rPr lang="ko-KR" altLang="en-US" dirty="0"/>
              <a:t> 신청하시고 나면 그 다음달부터는 게이트 나가실 때 현금 </a:t>
            </a:r>
            <a:r>
              <a:rPr lang="en-US" altLang="ko-KR" dirty="0"/>
              <a:t>2</a:t>
            </a:r>
            <a:r>
              <a:rPr lang="ko-KR" altLang="en-US" dirty="0"/>
              <a:t>만원을 정산소에 납부하시면 </a:t>
            </a:r>
            <a:r>
              <a:rPr lang="ko-KR" altLang="en-US" dirty="0" err="1"/>
              <a:t>연장가능합니다</a:t>
            </a:r>
            <a:r>
              <a:rPr lang="en-US" altLang="ko-KR" dirty="0"/>
              <a:t>. </a:t>
            </a:r>
            <a:endParaRPr lang="en-US" altLang="ko-KR"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a:defRPr lang="ko-KR" altLang="en-US"/>
            </a:pPr>
            <a:r>
              <a:rPr lang="ko-KR" altLang="en-US" dirty="0"/>
              <a:t>다음은 학생증 및 기타 사항에 대한 안내입니다</a:t>
            </a:r>
            <a:r>
              <a:rPr lang="en-US" altLang="ko-KR" dirty="0"/>
              <a:t>.</a:t>
            </a:r>
            <a:endParaRPr lang="en-US" altLang="ko-KR" dirty="0"/>
          </a:p>
          <a:p>
            <a:pPr>
              <a:defRPr lang="ko-KR" altLang="en-US"/>
            </a:pPr>
            <a:r>
              <a:rPr lang="ko-KR" altLang="en-US" dirty="0"/>
              <a:t>학생증은 처음에 배부해드렸고 해당학생증으로 도서관이용도 가능하며 졸업하실 때까지 사용하시면 되겠습니다</a:t>
            </a:r>
            <a:r>
              <a:rPr lang="en-US" altLang="ko-KR" dirty="0"/>
              <a:t>. </a:t>
            </a:r>
            <a:endParaRPr lang="en-US" altLang="ko-KR" dirty="0"/>
          </a:p>
          <a:p>
            <a:pPr>
              <a:defRPr lang="ko-KR" altLang="en-US"/>
            </a:pPr>
            <a:endParaRPr lang="en-US" altLang="ko-KR" dirty="0"/>
          </a:p>
          <a:p>
            <a:pPr>
              <a:defRPr lang="ko-KR" altLang="en-US"/>
            </a:pPr>
            <a:r>
              <a:rPr lang="ko-KR" altLang="en-US" dirty="0"/>
              <a:t>그리고 정기주차권 신청하시려는 분들은 책상에 있는 정기주차 신청서를 작성하시고</a:t>
            </a:r>
            <a:r>
              <a:rPr lang="en-US" altLang="ko-KR" dirty="0"/>
              <a:t>, </a:t>
            </a:r>
            <a:r>
              <a:rPr lang="ko-KR" altLang="en-US" dirty="0"/>
              <a:t>자동차등록증 사본과 현금 </a:t>
            </a:r>
            <a:r>
              <a:rPr lang="en-US" altLang="ko-KR" dirty="0"/>
              <a:t>2</a:t>
            </a:r>
            <a:r>
              <a:rPr lang="ko-KR" altLang="en-US" dirty="0"/>
              <a:t>만원을 책상에 놓아주시면 저희가 등록해드리겠습니다</a:t>
            </a:r>
            <a:r>
              <a:rPr lang="en-US" altLang="ko-KR" dirty="0"/>
              <a:t>. </a:t>
            </a:r>
            <a:endParaRPr lang="en-US" altLang="ko-KR" dirty="0"/>
          </a:p>
          <a:p>
            <a:pPr>
              <a:defRPr lang="ko-KR" altLang="en-US"/>
            </a:pPr>
            <a:r>
              <a:rPr lang="ko-KR" altLang="en-US" dirty="0"/>
              <a:t>정기주차는 월 </a:t>
            </a:r>
            <a:r>
              <a:rPr lang="en-US" altLang="ko-KR" dirty="0"/>
              <a:t>2</a:t>
            </a:r>
            <a:r>
              <a:rPr lang="ko-KR" altLang="en-US" dirty="0"/>
              <a:t>만원이며</a:t>
            </a:r>
            <a:r>
              <a:rPr lang="en-US" altLang="ko-KR" dirty="0"/>
              <a:t>, </a:t>
            </a:r>
            <a:r>
              <a:rPr lang="ko-KR" altLang="en-US" dirty="0" err="1"/>
              <a:t>첫달에</a:t>
            </a:r>
            <a:r>
              <a:rPr lang="ko-KR" altLang="en-US" dirty="0"/>
              <a:t> 신청하시고 나면 그 다음달부터는 게이트 나가실 때 현금 </a:t>
            </a:r>
            <a:r>
              <a:rPr lang="en-US" altLang="ko-KR" dirty="0"/>
              <a:t>2</a:t>
            </a:r>
            <a:r>
              <a:rPr lang="ko-KR" altLang="en-US" dirty="0"/>
              <a:t>만원을 정산소에 납부하시면 </a:t>
            </a:r>
            <a:r>
              <a:rPr lang="ko-KR" altLang="en-US" dirty="0" err="1"/>
              <a:t>연장가능합니다</a:t>
            </a:r>
            <a:r>
              <a:rPr lang="en-US" altLang="ko-KR" dirty="0"/>
              <a:t>. </a:t>
            </a:r>
            <a:endParaRPr lang="en-US" altLang="ko-KR"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슬라이드 이미지 개체 틀 1"/>
          <p:cNvSpPr>
            <a:spLocks noGrp="1" noRot="1" noChangeAspect="1" noTextEdit="1"/>
          </p:cNvSpPr>
          <p:nvPr>
            <p:ph type="sldImg"/>
          </p:nvPr>
        </p:nvSpPr>
        <p:spPr/>
      </p:sp>
      <p:sp>
        <p:nvSpPr>
          <p:cNvPr id="12291" name="슬라이드 노트 개체 틀 2"/>
          <p:cNvSpPr>
            <a:spLocks noGrp="1"/>
          </p:cNvSpPr>
          <p:nvPr>
            <p:ph type="body" idx="1"/>
          </p:nvPr>
        </p:nvSpPr>
        <p:spPr>
          <a:noFill/>
        </p:spPr>
        <p:txBody>
          <a:bodyPr/>
          <a:lstStyle/>
          <a:p>
            <a:pPr>
              <a:defRPr lang="ko-KR" altLang="en-US"/>
            </a:pPr>
            <a:r>
              <a:rPr lang="ko-KR" altLang="en-US" dirty="0"/>
              <a:t>다음은 학생증 및 기타 사항에 대한 안내입니다</a:t>
            </a:r>
            <a:r>
              <a:rPr lang="en-US" altLang="ko-KR" dirty="0"/>
              <a:t>.</a:t>
            </a:r>
            <a:endParaRPr lang="en-US" altLang="ko-KR" dirty="0"/>
          </a:p>
          <a:p>
            <a:pPr>
              <a:defRPr lang="ko-KR" altLang="en-US"/>
            </a:pPr>
            <a:r>
              <a:rPr lang="ko-KR" altLang="en-US" dirty="0"/>
              <a:t>학생증은 처음에 배부해드렸고 해당학생증으로 도서관이용도 가능하며 졸업하실 때까지 사용하시면 되겠습니다</a:t>
            </a:r>
            <a:r>
              <a:rPr lang="en-US" altLang="ko-KR" dirty="0"/>
              <a:t>. </a:t>
            </a:r>
            <a:endParaRPr lang="en-US" altLang="ko-KR" dirty="0"/>
          </a:p>
          <a:p>
            <a:pPr>
              <a:defRPr lang="ko-KR" altLang="en-US"/>
            </a:pPr>
            <a:endParaRPr lang="en-US" altLang="ko-KR" dirty="0"/>
          </a:p>
          <a:p>
            <a:pPr>
              <a:defRPr lang="ko-KR" altLang="en-US"/>
            </a:pPr>
            <a:r>
              <a:rPr lang="ko-KR" altLang="en-US" dirty="0"/>
              <a:t>그리고 정기주차권 신청하시려는 분들은 책상에 있는 정기주차 신청서를 작성하시고</a:t>
            </a:r>
            <a:r>
              <a:rPr lang="en-US" altLang="ko-KR" dirty="0"/>
              <a:t>, </a:t>
            </a:r>
            <a:r>
              <a:rPr lang="ko-KR" altLang="en-US" dirty="0"/>
              <a:t>자동차등록증 사본과 현금 </a:t>
            </a:r>
            <a:r>
              <a:rPr lang="en-US" altLang="ko-KR" dirty="0"/>
              <a:t>2</a:t>
            </a:r>
            <a:r>
              <a:rPr lang="ko-KR" altLang="en-US" dirty="0"/>
              <a:t>만원을 책상에 놓아주시면 저희가 등록해드리겠습니다</a:t>
            </a:r>
            <a:r>
              <a:rPr lang="en-US" altLang="ko-KR" dirty="0"/>
              <a:t>. </a:t>
            </a:r>
            <a:endParaRPr lang="en-US" altLang="ko-KR" dirty="0"/>
          </a:p>
          <a:p>
            <a:pPr>
              <a:defRPr lang="ko-KR" altLang="en-US"/>
            </a:pPr>
            <a:r>
              <a:rPr lang="ko-KR" altLang="en-US" dirty="0"/>
              <a:t>정기주차는 월 </a:t>
            </a:r>
            <a:r>
              <a:rPr lang="en-US" altLang="ko-KR" dirty="0"/>
              <a:t>2</a:t>
            </a:r>
            <a:r>
              <a:rPr lang="ko-KR" altLang="en-US" dirty="0"/>
              <a:t>만원이며</a:t>
            </a:r>
            <a:r>
              <a:rPr lang="en-US" altLang="ko-KR" dirty="0"/>
              <a:t>, </a:t>
            </a:r>
            <a:r>
              <a:rPr lang="ko-KR" altLang="en-US" dirty="0" err="1"/>
              <a:t>첫달에</a:t>
            </a:r>
            <a:r>
              <a:rPr lang="ko-KR" altLang="en-US" dirty="0"/>
              <a:t> 신청하시고 나면 그 다음달부터는 게이트 나가실 때 현금 </a:t>
            </a:r>
            <a:r>
              <a:rPr lang="en-US" altLang="ko-KR" dirty="0"/>
              <a:t>2</a:t>
            </a:r>
            <a:r>
              <a:rPr lang="ko-KR" altLang="en-US" dirty="0"/>
              <a:t>만원을 정산소에 납부하시면 </a:t>
            </a:r>
            <a:r>
              <a:rPr lang="ko-KR" altLang="en-US" dirty="0" err="1"/>
              <a:t>연장가능합니다</a:t>
            </a:r>
            <a:r>
              <a:rPr lang="en-US" altLang="ko-KR" dirty="0"/>
              <a:t>. </a:t>
            </a:r>
            <a:endParaRPr lang="en-US" altLang="ko-KR" dirty="0"/>
          </a:p>
        </p:txBody>
      </p:sp>
      <p:sp>
        <p:nvSpPr>
          <p:cNvPr id="12292" name="슬라이드 번호 개체 틀 3"/>
          <p:cNvSpPr>
            <a:spLocks noGrp="1"/>
          </p:cNvSpPr>
          <p:nvPr>
            <p:ph type="sldNum" sz="quarter" idx="5"/>
          </p:nvPr>
        </p:nvSpPr>
        <p:spPr>
          <a:noFill/>
        </p:spPr>
        <p:txBody>
          <a:bodyPr/>
          <a:lstStyle/>
          <a:p>
            <a:fld id="{DF02FCBC-6E61-40F5-A4CB-D84E50D3C662}" type="slidenum">
              <a:rPr lang="en-US" altLang="ko-KR" smtClean="0">
                <a:latin typeface="굴림" panose="020B0600000101010101" charset="-127"/>
                <a:ea typeface="굴림" panose="020B0600000101010101" charset="-127"/>
              </a:rPr>
            </a:fld>
            <a:endParaRPr lang="en-US" altLang="ko-KR">
              <a:latin typeface="굴림" panose="020B0600000101010101" charset="-127"/>
              <a:ea typeface="굴림" panose="020B0600000101010101" charset="-127"/>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3" name="Rectangle 2"/>
          <p:cNvSpPr>
            <a:spLocks noChangeArrowheads="1"/>
          </p:cNvSpPr>
          <p:nvPr userDrawn="1"/>
        </p:nvSpPr>
        <p:spPr bwMode="gray">
          <a:xfrm>
            <a:off x="0" y="6524625"/>
            <a:ext cx="9144000" cy="333375"/>
          </a:xfrm>
          <a:prstGeom prst="rect">
            <a:avLst/>
          </a:prstGeom>
          <a:solidFill>
            <a:srgbClr val="C0C0C0"/>
          </a:solidFill>
          <a:ln w="9525">
            <a:noFill/>
            <a:miter lim="800000"/>
          </a:ln>
          <a:effectLst/>
        </p:spPr>
        <p:txBody>
          <a:bodyPr wrap="none" anchor="ctr"/>
          <a:lstStyle/>
          <a:p>
            <a:pPr algn="ctr">
              <a:defRPr/>
            </a:pPr>
            <a:endParaRPr lang="ko-KR" altLang="en-US">
              <a:solidFill>
                <a:srgbClr val="1D528D"/>
              </a:solidFill>
              <a:latin typeface="굴림" panose="020B0600000101010101" charset="-127"/>
              <a:ea typeface="굴림" panose="020B0600000101010101" charset="-127"/>
            </a:endParaRPr>
          </a:p>
        </p:txBody>
      </p:sp>
      <p:pic>
        <p:nvPicPr>
          <p:cNvPr id="4" name="Picture 2" descr="AS"/>
          <p:cNvPicPr>
            <a:picLocks noChangeAspect="1" noChangeArrowheads="1"/>
          </p:cNvPicPr>
          <p:nvPr userDrawn="1"/>
        </p:nvPicPr>
        <p:blipFill>
          <a:blip r:embed="rId2" cstate="print"/>
          <a:srcRect b="86852"/>
          <a:stretch>
            <a:fillRect/>
          </a:stretch>
        </p:blipFill>
        <p:spPr bwMode="auto">
          <a:xfrm>
            <a:off x="0" y="1"/>
            <a:ext cx="9144000" cy="785794"/>
          </a:xfrm>
          <a:prstGeom prst="rect">
            <a:avLst/>
          </a:prstGeom>
          <a:noFill/>
          <a:ln w="9525">
            <a:noFill/>
            <a:miter lim="800000"/>
            <a:headEnd/>
            <a:tailEnd/>
          </a:ln>
        </p:spPr>
      </p:pic>
      <p:sp>
        <p:nvSpPr>
          <p:cNvPr id="2" name="제목 1"/>
          <p:cNvSpPr>
            <a:spLocks noGrp="1"/>
          </p:cNvSpPr>
          <p:nvPr>
            <p:ph type="title" hasCustomPrompt="1"/>
          </p:nvPr>
        </p:nvSpPr>
        <p:spPr>
          <a:xfrm>
            <a:off x="385762" y="119040"/>
            <a:ext cx="6615130" cy="500058"/>
          </a:xfrm>
        </p:spPr>
        <p:txBody>
          <a:bodyPr>
            <a:normAutofit/>
          </a:bodyPr>
          <a:lstStyle>
            <a:lvl1pPr algn="l">
              <a:defRPr sz="2000">
                <a:solidFill>
                  <a:schemeClr val="tx2"/>
                </a:solidFill>
                <a:latin typeface="HY헤드라인M" panose="02030600000101010101" pitchFamily="18" charset="-127"/>
                <a:ea typeface="HY헤드라인M" panose="02030600000101010101" pitchFamily="18" charset="-127"/>
              </a:defRPr>
            </a:lvl1pPr>
          </a:lstStyle>
          <a:p>
            <a:r>
              <a:rPr lang="ko-KR" altLang="en-US"/>
              <a:t>마스터 제목 스타일 편집</a:t>
            </a:r>
            <a:endParaRPr lang="ko-KR" altLang="en-US"/>
          </a:p>
        </p:txBody>
      </p:sp>
      <p:sp>
        <p:nvSpPr>
          <p:cNvPr id="5" name="슬라이드 번호 개체 틀 4"/>
          <p:cNvSpPr>
            <a:spLocks noGrp="1"/>
          </p:cNvSpPr>
          <p:nvPr>
            <p:ph type="sldNum" sz="quarter" idx="10"/>
          </p:nvPr>
        </p:nvSpPr>
        <p:spPr>
          <a:xfrm>
            <a:off x="8215313" y="6502400"/>
            <a:ext cx="928687" cy="365125"/>
          </a:xfrm>
        </p:spPr>
        <p:txBody>
          <a:bodyPr/>
          <a:lstStyle>
            <a:lvl1pPr algn="ctr">
              <a:defRPr b="1">
                <a:solidFill>
                  <a:schemeClr val="tx1"/>
                </a:solidFill>
                <a:effectLst>
                  <a:outerShdw blurRad="38100" dist="38100" dir="2700000" algn="tl">
                    <a:srgbClr val="000000">
                      <a:alpha val="43137"/>
                    </a:srgbClr>
                  </a:outerShdw>
                </a:effectLst>
              </a:defRPr>
            </a:lvl1pPr>
          </a:lstStyle>
          <a:p>
            <a:pPr>
              <a:defRPr/>
            </a:pPr>
            <a:fld id="{FCBADC77-B742-4DB1-A4E0-25C4F6AF79A0}" type="slidenum">
              <a:rPr lang="ko-KR" altLang="en-US"/>
            </a:fld>
            <a:endParaRPr lang="ko-KR" altLang="en-US"/>
          </a:p>
        </p:txBody>
      </p:sp>
    </p:spTree>
  </p:cSld>
  <p:clrMapOvr>
    <a:masterClrMapping/>
  </p:clrMapOvr>
  <p:transition>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hasCustomPrompt="1"/>
          </p:nvPr>
        </p:nvSpPr>
        <p:spPr>
          <a:xfrm>
            <a:off x="685800" y="2130425"/>
            <a:ext cx="7772400" cy="1470025"/>
          </a:xfrm>
        </p:spPr>
        <p:txBody>
          <a:bodyPr/>
          <a:lstStyle/>
          <a:p>
            <a:r>
              <a:rPr lang="ko-KR" altLang="en-US"/>
              <a:t>마스터 제목 스타일 편집</a:t>
            </a:r>
            <a:endParaRPr lang="ko-KR" altLang="en-US"/>
          </a:p>
        </p:txBody>
      </p:sp>
      <p:sp>
        <p:nvSpPr>
          <p:cNvPr id="3" name="부제목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CAC3AE61-7361-4E5F-9281-AA1AFBFAE2E0}" type="slidenum">
              <a:rPr lang="ko-KR" altLang="en-US"/>
            </a:fld>
            <a:endParaRPr lang="ko-KR" altLang="en-US"/>
          </a:p>
        </p:txBody>
      </p:sp>
    </p:spTree>
  </p:cSld>
  <p:clrMapOvr>
    <a:masterClrMapping/>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idx="1" hasCustomPrompt="1"/>
          </p:nvPr>
        </p:nvSpPr>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64AA30B8-C330-4BE6-B160-5A1F8FFB9BC7}" type="slidenum">
              <a:rPr lang="ko-KR" altLang="en-US"/>
            </a:fld>
            <a:endParaRPr lang="ko-KR" altLang="en-US"/>
          </a:p>
        </p:txBody>
      </p:sp>
    </p:spTree>
  </p:cSld>
  <p:clrMapOvr>
    <a:masterClrMapping/>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722313" y="4406900"/>
            <a:ext cx="7772400" cy="1362075"/>
          </a:xfrm>
        </p:spPr>
        <p:txBody>
          <a:bodyPr anchor="t"/>
          <a:lstStyle>
            <a:lvl1pPr algn="l">
              <a:defRPr sz="4000" b="1" cap="all"/>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B99FB676-483B-4AEA-AE35-A65879A115E7}" type="slidenum">
              <a:rPr lang="ko-KR" altLang="en-US"/>
            </a:fld>
            <a:endParaRPr lang="ko-KR" altLang="en-US"/>
          </a:p>
        </p:txBody>
      </p:sp>
    </p:spTree>
  </p:cSld>
  <p:clrMapOvr>
    <a:masterClrMapping/>
  </p:clrMapOvr>
  <p:transition>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내용 개체 틀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p>
        </p:txBody>
      </p:sp>
      <p:sp>
        <p:nvSpPr>
          <p:cNvPr id="6" name="바닥글 개체 틀 4"/>
          <p:cNvSpPr>
            <a:spLocks noGrp="1"/>
          </p:cNvSpPr>
          <p:nvPr>
            <p:ph type="ftr" sz="quarter" idx="11"/>
          </p:nvPr>
        </p:nvSpPr>
        <p:spPr/>
        <p:txBody>
          <a:bodyPr/>
          <a:lstStyle>
            <a:lvl1pPr>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a:defRPr/>
            </a:lvl1pPr>
          </a:lstStyle>
          <a:p>
            <a:pPr>
              <a:defRPr/>
            </a:pPr>
            <a:fld id="{A6F11523-DB49-47B9-86A7-0A5252C09122}" type="slidenum">
              <a:rPr lang="ko-KR" altLang="en-US"/>
            </a:fld>
            <a:endParaRPr lang="ko-KR" altLang="en-US"/>
          </a:p>
        </p:txBody>
      </p:sp>
    </p:spTree>
  </p:cSld>
  <p:clrMapOvr>
    <a:masterClrMapping/>
  </p:clrMapOvr>
  <p:transition>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lvl1pPr>
              <a:defRPr/>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4" name="내용 개체 틀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텍스트 개체 틀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6" name="내용 개체 틀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7" name="날짜 개체 틀 3"/>
          <p:cNvSpPr>
            <a:spLocks noGrp="1"/>
          </p:cNvSpPr>
          <p:nvPr>
            <p:ph type="dt" sz="half" idx="10"/>
          </p:nvPr>
        </p:nvSpPr>
        <p:spPr/>
        <p:txBody>
          <a:bodyPr/>
          <a:lstStyle>
            <a:lvl1pPr>
              <a:defRPr/>
            </a:lvl1pPr>
          </a:lstStyle>
          <a:p>
            <a:pPr>
              <a:defRPr/>
            </a:pPr>
            <a:endParaRPr lang="ko-KR" altLang="en-US"/>
          </a:p>
        </p:txBody>
      </p:sp>
      <p:sp>
        <p:nvSpPr>
          <p:cNvPr id="8" name="바닥글 개체 틀 4"/>
          <p:cNvSpPr>
            <a:spLocks noGrp="1"/>
          </p:cNvSpPr>
          <p:nvPr>
            <p:ph type="ftr" sz="quarter" idx="11"/>
          </p:nvPr>
        </p:nvSpPr>
        <p:spPr/>
        <p:txBody>
          <a:bodyPr/>
          <a:lstStyle>
            <a:lvl1pPr>
              <a:defRPr/>
            </a:lvl1pPr>
          </a:lstStyle>
          <a:p>
            <a:pPr>
              <a:defRPr/>
            </a:pPr>
            <a:endParaRPr lang="ko-KR" altLang="en-US"/>
          </a:p>
        </p:txBody>
      </p:sp>
      <p:sp>
        <p:nvSpPr>
          <p:cNvPr id="9" name="슬라이드 번호 개체 틀 5"/>
          <p:cNvSpPr>
            <a:spLocks noGrp="1"/>
          </p:cNvSpPr>
          <p:nvPr>
            <p:ph type="sldNum" sz="quarter" idx="12"/>
          </p:nvPr>
        </p:nvSpPr>
        <p:spPr/>
        <p:txBody>
          <a:bodyPr/>
          <a:lstStyle>
            <a:lvl1pPr>
              <a:defRPr/>
            </a:lvl1pPr>
          </a:lstStyle>
          <a:p>
            <a:pPr>
              <a:defRPr/>
            </a:pPr>
            <a:fld id="{A5CE25F3-B78E-4FB5-A0BC-68AC9C4B472E}" type="slidenum">
              <a:rPr lang="ko-KR" altLang="en-US"/>
            </a:fld>
            <a:endParaRPr lang="ko-KR" altLang="en-US"/>
          </a:p>
        </p:txBody>
      </p:sp>
    </p:spTree>
  </p:cSld>
  <p:clrMapOvr>
    <a:masterClrMapping/>
  </p:clrMapOvr>
  <p:transition>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endParaRPr lang="ko-KR" altLang="en-US"/>
          </a:p>
        </p:txBody>
      </p:sp>
      <p:sp>
        <p:nvSpPr>
          <p:cNvPr id="3" name="바닥글 개체 틀 4"/>
          <p:cNvSpPr>
            <a:spLocks noGrp="1"/>
          </p:cNvSpPr>
          <p:nvPr>
            <p:ph type="ftr" sz="quarter" idx="11"/>
          </p:nvPr>
        </p:nvSpPr>
        <p:spPr/>
        <p:txBody>
          <a:bodyPr/>
          <a:lstStyle>
            <a:lvl1pPr>
              <a:defRPr/>
            </a:lvl1pPr>
          </a:lstStyle>
          <a:p>
            <a:pPr>
              <a:defRPr/>
            </a:pPr>
            <a:endParaRPr lang="ko-KR" altLang="en-US"/>
          </a:p>
        </p:txBody>
      </p:sp>
      <p:sp>
        <p:nvSpPr>
          <p:cNvPr id="4" name="슬라이드 번호 개체 틀 5"/>
          <p:cNvSpPr>
            <a:spLocks noGrp="1"/>
          </p:cNvSpPr>
          <p:nvPr>
            <p:ph type="sldNum" sz="quarter" idx="12"/>
          </p:nvPr>
        </p:nvSpPr>
        <p:spPr/>
        <p:txBody>
          <a:bodyPr/>
          <a:lstStyle>
            <a:lvl1pPr>
              <a:defRPr/>
            </a:lvl1pPr>
          </a:lstStyle>
          <a:p>
            <a:pPr>
              <a:defRPr/>
            </a:pPr>
            <a:fld id="{F19E5763-EE5E-471B-87D7-60398518CB74}" type="slidenum">
              <a:rPr lang="ko-KR" altLang="en-US"/>
            </a:fld>
            <a:endParaRPr lang="ko-KR" altLang="en-US"/>
          </a:p>
        </p:txBody>
      </p:sp>
    </p:spTree>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3050"/>
            <a:ext cx="3008313" cy="1162050"/>
          </a:xfrm>
        </p:spPr>
        <p:txBody>
          <a:bodyPr anchor="b"/>
          <a:lstStyle>
            <a:lvl1pPr algn="l">
              <a:defRPr sz="2000" b="1"/>
            </a:lvl1pPr>
          </a:lstStyle>
          <a:p>
            <a:r>
              <a:rPr lang="ko-KR" altLang="en-US"/>
              <a:t>마스터 제목 스타일 편집</a:t>
            </a:r>
            <a:endParaRPr lang="ko-KR" altLang="en-US"/>
          </a:p>
        </p:txBody>
      </p:sp>
      <p:sp>
        <p:nvSpPr>
          <p:cNvPr id="3" name="내용 개체 틀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텍스트 개체 틀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p>
        </p:txBody>
      </p:sp>
      <p:sp>
        <p:nvSpPr>
          <p:cNvPr id="6" name="바닥글 개체 틀 4"/>
          <p:cNvSpPr>
            <a:spLocks noGrp="1"/>
          </p:cNvSpPr>
          <p:nvPr>
            <p:ph type="ftr" sz="quarter" idx="11"/>
          </p:nvPr>
        </p:nvSpPr>
        <p:spPr/>
        <p:txBody>
          <a:bodyPr/>
          <a:lstStyle>
            <a:lvl1pPr>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a:defRPr/>
            </a:lvl1pPr>
          </a:lstStyle>
          <a:p>
            <a:pPr>
              <a:defRPr/>
            </a:pPr>
            <a:fld id="{D2C013E4-D496-4D7D-883C-8EADF18C5C65}" type="slidenum">
              <a:rPr lang="ko-KR" altLang="en-US"/>
            </a:fld>
            <a:endParaRPr lang="ko-KR" altLang="en-US"/>
          </a:p>
        </p:txBody>
      </p:sp>
    </p:spTree>
  </p:cSld>
  <p:clrMapOvr>
    <a:masterClrMapping/>
  </p:clrMapOvr>
  <p:transition>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nchor="b"/>
          <a:lstStyle>
            <a:lvl1pPr algn="l">
              <a:defRPr sz="2000" b="1"/>
            </a:lvl1pPr>
          </a:lstStyle>
          <a:p>
            <a:r>
              <a:rPr lang="ko-KR" altLang="en-US"/>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p>
        </p:txBody>
      </p:sp>
      <p:sp>
        <p:nvSpPr>
          <p:cNvPr id="6" name="바닥글 개체 틀 4"/>
          <p:cNvSpPr>
            <a:spLocks noGrp="1"/>
          </p:cNvSpPr>
          <p:nvPr>
            <p:ph type="ftr" sz="quarter" idx="11"/>
          </p:nvPr>
        </p:nvSpPr>
        <p:spPr/>
        <p:txBody>
          <a:bodyPr/>
          <a:lstStyle>
            <a:lvl1pPr>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a:defRPr/>
            </a:lvl1pPr>
          </a:lstStyle>
          <a:p>
            <a:pPr>
              <a:defRPr/>
            </a:pPr>
            <a:fld id="{BD7360B6-7C9B-42EB-80B2-85AE8074A443}" type="slidenum">
              <a:rPr lang="ko-KR" altLang="en-US"/>
            </a:fld>
            <a:endParaRPr lang="ko-KR" altLang="en-US"/>
          </a:p>
        </p:txBody>
      </p:sp>
    </p:spTree>
  </p:cSld>
  <p:clrMapOvr>
    <a:masterClrMapping/>
  </p:clrMapOvr>
  <p:transition>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3934D7B5-4915-4EC5-B55E-7613C65FC9C4}" type="slidenum">
              <a:rPr lang="ko-KR" altLang="en-US"/>
            </a:fld>
            <a:endParaRPr lang="ko-KR" altLang="en-US"/>
          </a:p>
        </p:txBody>
      </p:sp>
    </p:spTree>
  </p:cSld>
  <p:clrMapOvr>
    <a:masterClrMapping/>
  </p:clrMapOvr>
  <p:transition>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6629400" y="274638"/>
            <a:ext cx="2057400" cy="5851525"/>
          </a:xfrm>
        </p:spPr>
        <p:txBody>
          <a:bodyPr vert="eaVert"/>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a:xfrm>
            <a:off x="457200" y="274638"/>
            <a:ext cx="6019800" cy="5851525"/>
          </a:xfrm>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226C995B-FE73-42C4-981A-68C95D7B78CF}" type="slidenum">
              <a:rPr lang="ko-KR" altLang="en-US"/>
            </a:fld>
            <a:endParaRPr lang="ko-KR" altLang="en-US"/>
          </a:p>
        </p:txBody>
      </p:sp>
    </p:spTree>
  </p:cSld>
  <p:clrMapOvr>
    <a:masterClrMapping/>
  </p:clrMapOvr>
  <p:transition>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제목 슬라이드">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5" name="바닥글 개체 틀 4"/>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슬라이드 번호 개체 틀 5"/>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pic>
        <p:nvPicPr>
          <p:cNvPr id="9" name="Picture 1026" descr="cover"/>
          <p:cNvPicPr>
            <a:picLocks noChangeAspect="1" noChangeArrowheads="1"/>
          </p:cNvPicPr>
          <p:nvPr/>
        </p:nvPicPr>
        <p:blipFill>
          <a:blip r:embed="rId2" cstate="print"/>
          <a:srcRect b="59392"/>
          <a:stretch>
            <a:fillRect/>
          </a:stretch>
        </p:blipFill>
        <p:spPr bwMode="auto">
          <a:xfrm>
            <a:off x="-9502" y="0"/>
            <a:ext cx="9153503" cy="2786058"/>
          </a:xfrm>
          <a:prstGeom prst="rect">
            <a:avLst/>
          </a:prstGeom>
          <a:noFill/>
          <a:ln w="9525">
            <a:noFill/>
            <a:miter lim="800000"/>
            <a:headEnd/>
            <a:tailEnd/>
          </a:ln>
        </p:spPr>
      </p:pic>
    </p:spTree>
  </p:cSld>
  <p:clrMapOvr>
    <a:masterClrMapping/>
  </p:clrMapOvr>
  <p:transition>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제목 및 내용">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5" name="바닥글 개체 틀 4"/>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슬라이드 번호 개체 틀 5"/>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722313" y="4406900"/>
            <a:ext cx="7772400" cy="1362075"/>
          </a:xfrm>
        </p:spPr>
        <p:txBody>
          <a:bodyPr anchor="t"/>
          <a:lstStyle>
            <a:lvl1pPr algn="l">
              <a:defRPr sz="4000" b="1" cap="all"/>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endParaRPr lang="ko-KR" altLang="en-US"/>
          </a:p>
        </p:txBody>
      </p:sp>
      <p:sp>
        <p:nvSpPr>
          <p:cNvPr id="4" name="날짜 개체 틀 3"/>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5" name="바닥글 개체 틀 4"/>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슬라이드 번호 개체 틀 5"/>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내용 개체 틀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날짜 개체 틀 4"/>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바닥글 개체 틀 5"/>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7" name="슬라이드 번호 개체 틀 6"/>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lvl1pPr>
              <a:defRPr/>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4" name="내용 개체 틀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텍스트 개체 틀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6" name="내용 개체 틀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7" name="날짜 개체 틀 6"/>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8" name="바닥글 개체 틀 7"/>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9" name="슬라이드 번호 개체 틀 8"/>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날짜 개체 틀 2"/>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4" name="바닥글 개체 틀 3"/>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5" name="슬라이드 번호 개체 틀 4"/>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3" name="바닥글 개체 틀 2"/>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4" name="슬라이드 번호 개체 틀 3"/>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3050"/>
            <a:ext cx="3008313" cy="1162050"/>
          </a:xfrm>
        </p:spPr>
        <p:txBody>
          <a:bodyPr anchor="b"/>
          <a:lstStyle>
            <a:lvl1pPr algn="l">
              <a:defRPr sz="2000" b="1"/>
            </a:lvl1pPr>
          </a:lstStyle>
          <a:p>
            <a:r>
              <a:rPr lang="ko-KR" altLang="en-US"/>
              <a:t>마스터 제목 스타일 편집</a:t>
            </a:r>
            <a:endParaRPr lang="ko-KR" altLang="en-US"/>
          </a:p>
        </p:txBody>
      </p:sp>
      <p:sp>
        <p:nvSpPr>
          <p:cNvPr id="3" name="내용 개체 틀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텍스트 개체 틀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4"/>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바닥글 개체 틀 5"/>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7" name="슬라이드 번호 개체 틀 6"/>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nchor="b"/>
          <a:lstStyle>
            <a:lvl1pPr algn="l">
              <a:defRPr sz="2000" b="1"/>
            </a:lvl1pPr>
          </a:lstStyle>
          <a:p>
            <a:r>
              <a:rPr lang="ko-KR" altLang="en-US"/>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4"/>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바닥글 개체 틀 5"/>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7" name="슬라이드 번호 개체 틀 6"/>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5" name="바닥글 개체 틀 4"/>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슬라이드 번호 개체 틀 5"/>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6629400" y="274638"/>
            <a:ext cx="2057400" cy="5851525"/>
          </a:xfrm>
        </p:spPr>
        <p:txBody>
          <a:bodyPr vert="eaVert"/>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a:xfrm>
            <a:off x="457200" y="274638"/>
            <a:ext cx="6019800" cy="5851525"/>
          </a:xfrm>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p>
            <a:pPr algn="l"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5" name="바닥글 개체 틀 4"/>
          <p:cNvSpPr>
            <a:spLocks noGrp="1"/>
          </p:cNvSpPr>
          <p:nvPr>
            <p:ph type="ftr" sz="quarter" idx="11"/>
          </p:nvPr>
        </p:nvSpPr>
        <p:spPr/>
        <p:txBody>
          <a:bodyPr/>
          <a:lstStyle/>
          <a:p>
            <a:pPr algn="ctr" rtl="0" latinLnBrk="1"/>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
        <p:nvSpPr>
          <p:cNvPr id="6" name="슬라이드 번호 개체 틀 5"/>
          <p:cNvSpPr>
            <a:spLocks noGrp="1"/>
          </p:cNvSpPr>
          <p:nvPr>
            <p:ph type="sldNum" sz="quarter" idx="12"/>
          </p:nvPr>
        </p:nvSpPr>
        <p:spPr/>
        <p:txBody>
          <a:bodyPr/>
          <a:lstStyle/>
          <a:p>
            <a:pPr algn="r" rtl="0" latinLnBrk="1"/>
            <a:fld id="{23483237-DD2C-4733-B4F2-882158DAA701}" type="slidenum">
              <a:rPr lang="ko-KR" altLang="en-US" sz="1200" kern="1200">
                <a:solidFill>
                  <a:prstClr val="black">
                    <a:tint val="75000"/>
                  </a:prstClr>
                </a:solidFill>
                <a:latin typeface="맑은 고딕" panose="020B0503020000020004" charset="-127"/>
                <a:ea typeface="맑은 고딕" panose="020B0503020000020004" charset="-127"/>
                <a:cs typeface="+mn-cs"/>
              </a:rPr>
            </a:fld>
            <a:endParaRPr lang="ko-KR" altLang="en-US" sz="1200" kern="1200">
              <a:solidFill>
                <a:prstClr val="black">
                  <a:tint val="75000"/>
                </a:prstClr>
              </a:solidFill>
              <a:latin typeface="맑은 고딕" panose="020B0503020000020004" charset="-127"/>
              <a:ea typeface="맑은 고딕" panose="020B0503020000020004" charset="-127"/>
              <a:cs typeface="+mn-cs"/>
            </a:endParaRPr>
          </a:p>
        </p:txBody>
      </p:sp>
    </p:spTree>
  </p:cSld>
  <p:clrMapOvr>
    <a:masterClrMapping/>
  </p:clrMapOvr>
  <p:transition>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showMasterSp="0">
  <p:cSld name="1_제목 슬라이드">
    <p:spTree>
      <p:nvGrpSpPr>
        <p:cNvPr id="1" name=""/>
        <p:cNvGrpSpPr/>
        <p:nvPr/>
      </p:nvGrpSpPr>
      <p:grpSpPr>
        <a:xfrm>
          <a:off x="0" y="0"/>
          <a:ext cx="0" cy="0"/>
          <a:chOff x="0" y="0"/>
          <a:chExt cx="0" cy="0"/>
        </a:xfrm>
      </p:grpSpPr>
      <p:pic>
        <p:nvPicPr>
          <p:cNvPr id="4" name="Picture 9" descr="동대_PPT_표지_02"/>
          <p:cNvPicPr>
            <a:picLocks noChangeAspect="1" noChangeArrowheads="1"/>
          </p:cNvPicPr>
          <p:nvPr/>
        </p:nvPicPr>
        <p:blipFill>
          <a:blip r:embed="rId2" cstate="print"/>
          <a:srcRect/>
          <a:stretch>
            <a:fillRect/>
          </a:stretch>
        </p:blipFill>
        <p:spPr bwMode="auto">
          <a:xfrm>
            <a:off x="0" y="0"/>
            <a:ext cx="9144000" cy="6850063"/>
          </a:xfrm>
          <a:prstGeom prst="rect">
            <a:avLst/>
          </a:prstGeom>
          <a:noFill/>
          <a:ln w="9525">
            <a:noFill/>
            <a:miter lim="800000"/>
            <a:headEnd/>
            <a:tailEnd/>
          </a:ln>
        </p:spPr>
      </p:pic>
      <p:sp>
        <p:nvSpPr>
          <p:cNvPr id="5122" name="Rectangle 2"/>
          <p:cNvSpPr>
            <a:spLocks noGrp="1" noChangeArrowheads="1"/>
          </p:cNvSpPr>
          <p:nvPr>
            <p:ph type="ctrTitle" hasCustomPrompt="1"/>
          </p:nvPr>
        </p:nvSpPr>
        <p:spPr>
          <a:xfrm>
            <a:off x="684213" y="2349500"/>
            <a:ext cx="7772400" cy="1008063"/>
          </a:xfrm>
        </p:spPr>
        <p:txBody>
          <a:bodyPr/>
          <a:lstStyle>
            <a:lvl1pPr algn="r">
              <a:defRPr/>
            </a:lvl1pPr>
          </a:lstStyle>
          <a:p>
            <a:r>
              <a:rPr lang="ko-KR" altLang="en-US"/>
              <a:t>마스터 제목 스타일 편집</a:t>
            </a:r>
            <a:endParaRPr lang="ko-KR" altLang="en-US"/>
          </a:p>
        </p:txBody>
      </p:sp>
      <p:sp>
        <p:nvSpPr>
          <p:cNvPr id="5123" name="Rectangle 3"/>
          <p:cNvSpPr>
            <a:spLocks noGrp="1" noChangeArrowheads="1"/>
          </p:cNvSpPr>
          <p:nvPr>
            <p:ph type="subTitle" idx="1" hasCustomPrompt="1"/>
          </p:nvPr>
        </p:nvSpPr>
        <p:spPr>
          <a:xfrm>
            <a:off x="2051050" y="3429000"/>
            <a:ext cx="6400800" cy="576263"/>
          </a:xfrm>
        </p:spPr>
        <p:txBody>
          <a:bodyPr/>
          <a:lstStyle>
            <a:lvl1pPr marL="0" indent="0" algn="r">
              <a:buFont typeface="Wingdings" panose="05000000000000000000" pitchFamily="2" charset="2"/>
              <a:buNone/>
              <a:defRPr sz="1400">
                <a:solidFill>
                  <a:schemeClr val="bg1"/>
                </a:solidFill>
                <a:latin typeface="-윤고딕140" pitchFamily="18" charset="-127"/>
                <a:ea typeface="-윤고딕140" pitchFamily="18" charset="-127"/>
              </a:defRPr>
            </a:lvl1pPr>
          </a:lstStyle>
          <a:p>
            <a:r>
              <a:rPr lang="ko-KR" altLang="en-US"/>
              <a:t>마스터 부제목 스타일 편집</a:t>
            </a:r>
            <a:endParaRPr lang="ko-KR" altLang="en-US"/>
          </a:p>
        </p:txBody>
      </p:sp>
    </p:spTree>
  </p:cSld>
  <p:clrMapOvr>
    <a:masterClrMapping/>
  </p:clrMapOvr>
  <p:transition>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showMasterSp="0">
  <p:cSld name="제목 슬라이드">
    <p:spTree>
      <p:nvGrpSpPr>
        <p:cNvPr id="1" name=""/>
        <p:cNvGrpSpPr/>
        <p:nvPr/>
      </p:nvGrpSpPr>
      <p:grpSpPr>
        <a:xfrm>
          <a:off x="0" y="0"/>
          <a:ext cx="0" cy="0"/>
          <a:chOff x="0" y="0"/>
          <a:chExt cx="0" cy="0"/>
        </a:xfrm>
      </p:grpSpPr>
      <p:pic>
        <p:nvPicPr>
          <p:cNvPr id="2" name="Picture 2" descr="communicative logo"/>
          <p:cNvPicPr>
            <a:picLocks noChangeAspect="1" noChangeArrowheads="1"/>
          </p:cNvPicPr>
          <p:nvPr userDrawn="1"/>
        </p:nvPicPr>
        <p:blipFill>
          <a:blip r:embed="rId2" cstate="print"/>
          <a:srcRect l="71317" t="34869" r="14595" b="43018"/>
          <a:stretch>
            <a:fillRect/>
          </a:stretch>
        </p:blipFill>
        <p:spPr bwMode="auto">
          <a:xfrm>
            <a:off x="0" y="4876800"/>
            <a:ext cx="1785938" cy="1981200"/>
          </a:xfrm>
          <a:prstGeom prst="rect">
            <a:avLst/>
          </a:prstGeom>
          <a:noFill/>
          <a:ln w="9525">
            <a:noFill/>
            <a:miter lim="800000"/>
            <a:headEnd/>
            <a:tailEnd/>
          </a:ln>
        </p:spPr>
      </p:pic>
    </p:spTree>
  </p:cSld>
  <p:clrMapOvr>
    <a:masterClrMapping/>
  </p:clrMapOvr>
  <p:transition>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Tree>
  </p:cSld>
  <p:clrMapOvr>
    <a:masterClrMapping/>
  </p:clrMapOvr>
  <p:transition>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제목만">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hasCustomPrompt="1"/>
          </p:nvPr>
        </p:nvSpPr>
        <p:spPr>
          <a:xfrm>
            <a:off x="457200" y="319088"/>
            <a:ext cx="8382000" cy="6148387"/>
          </a:xfrm>
        </p:spPr>
        <p:txBody>
          <a:bodyPr/>
          <a:lstStyle/>
          <a:p>
            <a:pPr lvl="0"/>
            <a:r>
              <a:rPr lang="ko-KR" altLang="en-US" dirty="0"/>
              <a:t>마스터 텍스트 스타일을 편집합니다</a:t>
            </a:r>
            <a:endParaRPr lang="ko-KR" altLang="en-US" dirty="0"/>
          </a:p>
          <a:p>
            <a:pPr lvl="1"/>
            <a:r>
              <a:rPr lang="ko-KR" altLang="en-US" dirty="0"/>
              <a:t>둘째 수준</a:t>
            </a:r>
            <a:endParaRPr lang="ko-KR" altLang="en-US" dirty="0"/>
          </a:p>
          <a:p>
            <a:pPr lvl="2"/>
            <a:r>
              <a:rPr lang="ko-KR" altLang="en-US" dirty="0"/>
              <a:t>셋째 수준</a:t>
            </a:r>
            <a:endParaRPr lang="ko-KR" altLang="en-US" dirty="0"/>
          </a:p>
          <a:p>
            <a:pPr lvl="3"/>
            <a:r>
              <a:rPr lang="ko-KR" altLang="en-US" dirty="0"/>
              <a:t>넷째 수준</a:t>
            </a:r>
            <a:endParaRPr lang="ko-KR" altLang="en-US" dirty="0"/>
          </a:p>
          <a:p>
            <a:pPr lvl="4"/>
            <a:r>
              <a:rPr lang="ko-KR" altLang="en-US" dirty="0"/>
              <a:t>다섯째 수준</a:t>
            </a:r>
            <a:endParaRPr lang="ko-KR" altLang="en-US" dirty="0"/>
          </a:p>
        </p:txBody>
      </p:sp>
    </p:spTree>
  </p:cSld>
  <p:clrMapOvr>
    <a:masterClrMapping/>
  </p:clrMapOvr>
  <p:transition>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제목 및 표">
    <p:spTree>
      <p:nvGrpSpPr>
        <p:cNvPr id="1" name=""/>
        <p:cNvGrpSpPr/>
        <p:nvPr/>
      </p:nvGrpSpPr>
      <p:grpSpPr>
        <a:xfrm>
          <a:off x="0" y="0"/>
          <a:ext cx="0" cy="0"/>
          <a:chOff x="0" y="0"/>
          <a:chExt cx="0" cy="0"/>
        </a:xfrm>
      </p:grpSpPr>
      <p:sp>
        <p:nvSpPr>
          <p:cNvPr id="3" name="표 개체 틀 2"/>
          <p:cNvSpPr>
            <a:spLocks noGrp="1"/>
          </p:cNvSpPr>
          <p:nvPr>
            <p:ph type="tbl" idx="1"/>
          </p:nvPr>
        </p:nvSpPr>
        <p:spPr>
          <a:xfrm>
            <a:off x="457200" y="1219200"/>
            <a:ext cx="8229600" cy="5248275"/>
          </a:xfrm>
        </p:spPr>
        <p:txBody>
          <a:bodyPr/>
          <a:lstStyle/>
          <a:p>
            <a:pPr lvl="0"/>
            <a:endParaRPr lang="ko-KR" altLang="en-US" noProof="0" dirty="0"/>
          </a:p>
        </p:txBody>
      </p:sp>
    </p:spTree>
  </p:cSld>
  <p:clrMapOvr>
    <a:masterClrMapping/>
  </p:clrMapOvr>
  <p:transition>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457200" y="1219200"/>
            <a:ext cx="8229600" cy="5248275"/>
          </a:xfrm>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Tree>
  </p:cSld>
  <p:clrMapOvr>
    <a:masterClrMapping/>
  </p:clrMapOvr>
  <p:transition>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bl">
  <p:cSld name="1_제목 및 표">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319088"/>
            <a:ext cx="8382000" cy="563562"/>
          </a:xfrm>
          <a:prstGeom prst="rect">
            <a:avLst/>
          </a:prstGeom>
        </p:spPr>
        <p:txBody>
          <a:bodyPr/>
          <a:lstStyle/>
          <a:p>
            <a:r>
              <a:rPr lang="ko-KR" altLang="en-US"/>
              <a:t>마스터 제목 스타일 편집</a:t>
            </a:r>
            <a:endParaRPr lang="ko-KR" altLang="en-US"/>
          </a:p>
        </p:txBody>
      </p:sp>
      <p:sp>
        <p:nvSpPr>
          <p:cNvPr id="3" name="표 개체 틀 2"/>
          <p:cNvSpPr>
            <a:spLocks noGrp="1"/>
          </p:cNvSpPr>
          <p:nvPr>
            <p:ph type="tbl" idx="1"/>
          </p:nvPr>
        </p:nvSpPr>
        <p:spPr>
          <a:xfrm>
            <a:off x="457200" y="1219200"/>
            <a:ext cx="8229600" cy="5248275"/>
          </a:xfrm>
        </p:spPr>
        <p:txBody>
          <a:bodyPr/>
          <a:lstStyle/>
          <a:p>
            <a:pPr lvl="0"/>
            <a:endParaRPr lang="ko-KR" altLang="en-US" noProof="0"/>
          </a:p>
        </p:txBody>
      </p:sp>
      <p:sp>
        <p:nvSpPr>
          <p:cNvPr id="4" name="날짜 개체 틀 3"/>
          <p:cNvSpPr>
            <a:spLocks noGrp="1"/>
          </p:cNvSpPr>
          <p:nvPr>
            <p:ph type="dt" sz="half" idx="10"/>
          </p:nvPr>
        </p:nvSpPr>
        <p:spPr>
          <a:xfrm>
            <a:off x="6858000" y="0"/>
            <a:ext cx="2133600" cy="228600"/>
          </a:xfrm>
          <a:prstGeom prst="rect">
            <a:avLst/>
          </a:prstGeom>
        </p:spPr>
        <p:txBody>
          <a:bodyPr/>
          <a:lstStyle>
            <a:lvl1pPr>
              <a:defRPr>
                <a:latin typeface="굴림" panose="020B0600000101010101" charset="-127"/>
                <a:ea typeface="굴림" panose="020B0600000101010101" charset="-127"/>
              </a:defRPr>
            </a:lvl1pPr>
          </a:lstStyle>
          <a:p>
            <a:pPr algn="l" rtl="0" fontAlgn="base" latinLnBrk="1">
              <a:spcBef>
                <a:spcPct val="0"/>
              </a:spcBef>
              <a:spcAft>
                <a:spcPct val="0"/>
              </a:spcAft>
              <a:defRPr/>
            </a:pPr>
            <a:r>
              <a:rPr kumimoji="1" lang="en-US" altLang="ko-KR" kern="1200">
                <a:solidFill>
                  <a:srgbClr val="1D528D"/>
                </a:solidFill>
                <a:cs typeface="+mn-cs"/>
              </a:rPr>
              <a:t>DONGGUK UNIVERSITY</a:t>
            </a:r>
            <a:endParaRPr kumimoji="1" lang="en-US" altLang="ko-KR" kern="1200">
              <a:solidFill>
                <a:srgbClr val="1D528D"/>
              </a:solidFill>
              <a:cs typeface="+mn-cs"/>
            </a:endParaRPr>
          </a:p>
        </p:txBody>
      </p:sp>
    </p:spTree>
  </p:cSld>
  <p:clrMapOvr>
    <a:masterClrMapping/>
  </p:clrMapOvr>
  <p:transition>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제목만">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cSld name="1_제목만">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319088"/>
            <a:ext cx="8382000" cy="563562"/>
          </a:xfrm>
          <a:prstGeom prst="rect">
            <a:avLst/>
          </a:prstGeom>
        </p:spPr>
        <p:txBody>
          <a:bodyPr/>
          <a:lstStyle/>
          <a:p>
            <a:r>
              <a:rPr lang="ko-KR" altLang="en-US"/>
              <a:t>마스터 제목 스타일 편집</a:t>
            </a:r>
            <a:endParaRPr lang="ko-KR" altLang="en-US"/>
          </a:p>
        </p:txBody>
      </p:sp>
      <p:sp>
        <p:nvSpPr>
          <p:cNvPr id="3" name="날짜 개체 틀 2"/>
          <p:cNvSpPr>
            <a:spLocks noGrp="1"/>
          </p:cNvSpPr>
          <p:nvPr>
            <p:ph type="dt" sz="half" idx="10"/>
          </p:nvPr>
        </p:nvSpPr>
        <p:spPr>
          <a:xfrm>
            <a:off x="6858000" y="0"/>
            <a:ext cx="2133600" cy="228600"/>
          </a:xfrm>
          <a:prstGeom prst="rect">
            <a:avLst/>
          </a:prstGeom>
        </p:spPr>
        <p:txBody>
          <a:bodyPr/>
          <a:lstStyle>
            <a:lvl1pPr>
              <a:defRPr/>
            </a:lvl1pPr>
          </a:lstStyle>
          <a:p>
            <a:pPr algn="l" rtl="0" fontAlgn="base" latinLnBrk="1">
              <a:spcBef>
                <a:spcPct val="0"/>
              </a:spcBef>
              <a:spcAft>
                <a:spcPct val="0"/>
              </a:spcAft>
            </a:pPr>
            <a:r>
              <a:rPr kumimoji="1" lang="en-US" altLang="ko-KR" kern="1200">
                <a:solidFill>
                  <a:srgbClr val="1D528D"/>
                </a:solidFill>
                <a:latin typeface="굴림" panose="020B0600000101010101" charset="-127"/>
                <a:ea typeface="굴림" panose="020B0600000101010101" charset="-127"/>
                <a:cs typeface="+mn-cs"/>
              </a:rPr>
              <a:t>DONGGUK UNIVERSITY</a:t>
            </a:r>
            <a:endParaRPr kumimoji="1" lang="en-US" altLang="ko-KR" kern="1200">
              <a:solidFill>
                <a:srgbClr val="1D528D"/>
              </a:solidFill>
              <a:latin typeface="굴림" panose="020B0600000101010101" charset="-127"/>
              <a:ea typeface="굴림" panose="020B0600000101010101" charset="-127"/>
              <a:cs typeface="+mn-cs"/>
            </a:endParaRPr>
          </a:p>
        </p:txBody>
      </p:sp>
    </p:spTree>
  </p:cSld>
  <p:clrMapOvr>
    <a:masterClrMapping/>
  </p:clrMapOvr>
  <p:transition>
    <p:split orient="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제목 슬라이드">
    <p:spTree>
      <p:nvGrpSpPr>
        <p:cNvPr id="1" name=""/>
        <p:cNvGrpSpPr/>
        <p:nvPr/>
      </p:nvGrpSpPr>
      <p:grpSpPr>
        <a:xfrm>
          <a:off x="0" y="0"/>
          <a:ext cx="0" cy="0"/>
          <a:chOff x="0" y="0"/>
          <a:chExt cx="0" cy="0"/>
        </a:xfrm>
      </p:grpSpPr>
      <p:pic>
        <p:nvPicPr>
          <p:cNvPr id="2" name="Picture 2" descr="communicative logo"/>
          <p:cNvPicPr>
            <a:picLocks noChangeAspect="1" noChangeArrowheads="1"/>
          </p:cNvPicPr>
          <p:nvPr/>
        </p:nvPicPr>
        <p:blipFill>
          <a:blip r:embed="rId2" cstate="print"/>
          <a:srcRect l="71317" t="34869" r="14595" b="43018"/>
          <a:stretch>
            <a:fillRect/>
          </a:stretch>
        </p:blipFill>
        <p:spPr bwMode="auto">
          <a:xfrm>
            <a:off x="0" y="3370263"/>
            <a:ext cx="3143250" cy="3487737"/>
          </a:xfrm>
          <a:prstGeom prst="rect">
            <a:avLst/>
          </a:prstGeom>
          <a:noFill/>
          <a:ln w="9525">
            <a:noFill/>
            <a:miter lim="800000"/>
            <a:headEnd/>
            <a:tailEnd/>
          </a:ln>
        </p:spPr>
      </p:pic>
      <p:sp>
        <p:nvSpPr>
          <p:cNvPr id="3" name="제목 개체 틀 1"/>
          <p:cNvSpPr>
            <a:spLocks noGrp="1"/>
          </p:cNvSpPr>
          <p:nvPr>
            <p:ph type="title" hasCustomPrompt="1"/>
          </p:nvPr>
        </p:nvSpPr>
        <p:spPr>
          <a:xfrm>
            <a:off x="457200" y="1285868"/>
            <a:ext cx="8229600" cy="1143000"/>
          </a:xfrm>
          <a:prstGeom prst="rect">
            <a:avLst/>
          </a:prstGeom>
        </p:spPr>
        <p:txBody>
          <a:bodyPr vert="horz" lIns="91440" tIns="45720" rIns="91440" bIns="45720" rtlCol="0" anchor="ctr">
            <a:normAutofit/>
          </a:bodyPr>
          <a:lstStyle>
            <a:lvl1pPr algn="ctr">
              <a:defRPr/>
            </a:lvl1pPr>
          </a:lstStyle>
          <a:p>
            <a:r>
              <a:rPr lang="ko-KR" altLang="en-US"/>
              <a:t>마스터 제목 스타일 편집</a:t>
            </a:r>
            <a:endParaRPr lang="ko-KR" altLang="en-US"/>
          </a:p>
        </p:txBody>
      </p:sp>
    </p:spTree>
  </p:cSld>
  <p:clrMapOvr>
    <a:masterClrMapping/>
  </p:clrMapOvr>
  <p:transition>
    <p:split orient="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showMasterSp="0">
  <p:cSld name="제목 슬라이드">
    <p:spTree>
      <p:nvGrpSpPr>
        <p:cNvPr id="1" name=""/>
        <p:cNvGrpSpPr/>
        <p:nvPr/>
      </p:nvGrpSpPr>
      <p:grpSpPr>
        <a:xfrm>
          <a:off x="0" y="0"/>
          <a:ext cx="0" cy="0"/>
          <a:chOff x="0" y="0"/>
          <a:chExt cx="0" cy="0"/>
        </a:xfrm>
      </p:grpSpPr>
      <p:pic>
        <p:nvPicPr>
          <p:cNvPr id="2" name="Picture 2" descr="communicative logo"/>
          <p:cNvPicPr>
            <a:picLocks noChangeAspect="1" noChangeArrowheads="1"/>
          </p:cNvPicPr>
          <p:nvPr userDrawn="1"/>
        </p:nvPicPr>
        <p:blipFill>
          <a:blip r:embed="rId2" cstate="print"/>
          <a:srcRect l="71317" t="34869" r="14595" b="43018"/>
          <a:stretch>
            <a:fillRect/>
          </a:stretch>
        </p:blipFill>
        <p:spPr bwMode="auto">
          <a:xfrm>
            <a:off x="0" y="4876800"/>
            <a:ext cx="1785938" cy="1981200"/>
          </a:xfrm>
          <a:prstGeom prst="rect">
            <a:avLst/>
          </a:prstGeom>
          <a:noFill/>
          <a:ln w="9525">
            <a:noFill/>
            <a:miter lim="800000"/>
            <a:headEnd/>
            <a:tailEnd/>
          </a:ln>
        </p:spPr>
      </p:pic>
    </p:spTree>
  </p:cSld>
  <p:clrMapOvr>
    <a:masterClrMapping/>
  </p:clrMapOvr>
  <p:transition>
    <p:split orient="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Tree>
  </p:cSld>
  <p:clrMapOvr>
    <a:masterClrMapping/>
  </p:clrMapOvr>
  <p:transition>
    <p:split orient="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제목만">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hasCustomPrompt="1"/>
          </p:nvPr>
        </p:nvSpPr>
        <p:spPr>
          <a:xfrm>
            <a:off x="457200" y="319088"/>
            <a:ext cx="8382000" cy="6148387"/>
          </a:xfrm>
        </p:spPr>
        <p:txBody>
          <a:bodyPr/>
          <a:lstStyle/>
          <a:p>
            <a:pPr lvl="0"/>
            <a:r>
              <a:rPr lang="ko-KR" altLang="en-US" dirty="0"/>
              <a:t>마스터 텍스트 스타일을 편집합니다</a:t>
            </a:r>
            <a:endParaRPr lang="ko-KR" altLang="en-US" dirty="0"/>
          </a:p>
          <a:p>
            <a:pPr lvl="1"/>
            <a:r>
              <a:rPr lang="ko-KR" altLang="en-US" dirty="0"/>
              <a:t>둘째 수준</a:t>
            </a:r>
            <a:endParaRPr lang="ko-KR" altLang="en-US" dirty="0"/>
          </a:p>
          <a:p>
            <a:pPr lvl="2"/>
            <a:r>
              <a:rPr lang="ko-KR" altLang="en-US" dirty="0"/>
              <a:t>셋째 수준</a:t>
            </a:r>
            <a:endParaRPr lang="ko-KR" altLang="en-US" dirty="0"/>
          </a:p>
          <a:p>
            <a:pPr lvl="3"/>
            <a:r>
              <a:rPr lang="ko-KR" altLang="en-US" dirty="0"/>
              <a:t>넷째 수준</a:t>
            </a:r>
            <a:endParaRPr lang="ko-KR" altLang="en-US" dirty="0"/>
          </a:p>
          <a:p>
            <a:pPr lvl="4"/>
            <a:r>
              <a:rPr lang="ko-KR" altLang="en-US" dirty="0"/>
              <a:t>다섯째 수준</a:t>
            </a:r>
            <a:endParaRPr lang="ko-KR" altLang="en-US" dirty="0"/>
          </a:p>
        </p:txBody>
      </p:sp>
    </p:spTree>
  </p:cSld>
  <p:clrMapOvr>
    <a:masterClrMapping/>
  </p:clrMapOvr>
  <p:transition>
    <p:split orient="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제목 및 표">
    <p:spTree>
      <p:nvGrpSpPr>
        <p:cNvPr id="1" name=""/>
        <p:cNvGrpSpPr/>
        <p:nvPr/>
      </p:nvGrpSpPr>
      <p:grpSpPr>
        <a:xfrm>
          <a:off x="0" y="0"/>
          <a:ext cx="0" cy="0"/>
          <a:chOff x="0" y="0"/>
          <a:chExt cx="0" cy="0"/>
        </a:xfrm>
      </p:grpSpPr>
      <p:sp>
        <p:nvSpPr>
          <p:cNvPr id="3" name="표 개체 틀 2"/>
          <p:cNvSpPr>
            <a:spLocks noGrp="1"/>
          </p:cNvSpPr>
          <p:nvPr>
            <p:ph type="tbl" idx="1"/>
          </p:nvPr>
        </p:nvSpPr>
        <p:spPr>
          <a:xfrm>
            <a:off x="457200" y="1219200"/>
            <a:ext cx="8229600" cy="5248275"/>
          </a:xfrm>
        </p:spPr>
        <p:txBody>
          <a:bodyPr/>
          <a:lstStyle/>
          <a:p>
            <a:pPr lvl="0"/>
            <a:endParaRPr lang="ko-KR" altLang="en-US" noProof="0" dirty="0"/>
          </a:p>
        </p:txBody>
      </p:sp>
    </p:spTree>
  </p:cSld>
  <p:clrMapOvr>
    <a:masterClrMapping/>
  </p:clrMapOvr>
  <p:transition>
    <p:split orient="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457200" y="1219200"/>
            <a:ext cx="8229600" cy="5248275"/>
          </a:xfrm>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Tree>
  </p:cSld>
  <p:clrMapOvr>
    <a:masterClrMapping/>
  </p:clrMapOvr>
  <p:transition>
    <p:split orient="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bl">
  <p:cSld name="1_제목 및 표">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319088"/>
            <a:ext cx="8382000" cy="563562"/>
          </a:xfrm>
          <a:prstGeom prst="rect">
            <a:avLst/>
          </a:prstGeom>
        </p:spPr>
        <p:txBody>
          <a:bodyPr/>
          <a:lstStyle/>
          <a:p>
            <a:r>
              <a:rPr lang="ko-KR" altLang="en-US"/>
              <a:t>마스터 제목 스타일 편집</a:t>
            </a:r>
            <a:endParaRPr lang="ko-KR" altLang="en-US"/>
          </a:p>
        </p:txBody>
      </p:sp>
      <p:sp>
        <p:nvSpPr>
          <p:cNvPr id="3" name="표 개체 틀 2"/>
          <p:cNvSpPr>
            <a:spLocks noGrp="1"/>
          </p:cNvSpPr>
          <p:nvPr>
            <p:ph type="tbl" idx="1"/>
          </p:nvPr>
        </p:nvSpPr>
        <p:spPr>
          <a:xfrm>
            <a:off x="457200" y="1219200"/>
            <a:ext cx="8229600" cy="5248275"/>
          </a:xfrm>
        </p:spPr>
        <p:txBody>
          <a:bodyPr/>
          <a:lstStyle/>
          <a:p>
            <a:pPr lvl="0"/>
            <a:endParaRPr lang="ko-KR" altLang="en-US" noProof="0"/>
          </a:p>
        </p:txBody>
      </p:sp>
      <p:sp>
        <p:nvSpPr>
          <p:cNvPr id="4" name="날짜 개체 틀 3"/>
          <p:cNvSpPr>
            <a:spLocks noGrp="1"/>
          </p:cNvSpPr>
          <p:nvPr>
            <p:ph type="dt" sz="half" idx="10"/>
          </p:nvPr>
        </p:nvSpPr>
        <p:spPr>
          <a:xfrm>
            <a:off x="6858000" y="0"/>
            <a:ext cx="2133600" cy="228600"/>
          </a:xfrm>
          <a:prstGeom prst="rect">
            <a:avLst/>
          </a:prstGeom>
        </p:spPr>
        <p:txBody>
          <a:bodyPr/>
          <a:lstStyle>
            <a:lvl1pPr>
              <a:defRPr>
                <a:latin typeface="굴림" panose="020B0600000101010101" charset="-127"/>
                <a:ea typeface="굴림" panose="020B0600000101010101" charset="-127"/>
              </a:defRPr>
            </a:lvl1pPr>
          </a:lstStyle>
          <a:p>
            <a:pPr algn="l" rtl="0" fontAlgn="base" latinLnBrk="1">
              <a:spcBef>
                <a:spcPct val="0"/>
              </a:spcBef>
              <a:spcAft>
                <a:spcPct val="0"/>
              </a:spcAft>
              <a:defRPr/>
            </a:pPr>
            <a:r>
              <a:rPr kumimoji="1" lang="en-US" altLang="ko-KR" kern="1200">
                <a:solidFill>
                  <a:srgbClr val="1D528D"/>
                </a:solidFill>
                <a:cs typeface="+mn-cs"/>
              </a:rPr>
              <a:t>DONGGUK UNIVERSITY</a:t>
            </a:r>
            <a:endParaRPr kumimoji="1" lang="en-US" altLang="ko-KR" kern="1200">
              <a:solidFill>
                <a:srgbClr val="1D528D"/>
              </a:solidFill>
              <a:cs typeface="+mn-cs"/>
            </a:endParaRPr>
          </a:p>
        </p:txBody>
      </p:sp>
    </p:spTree>
  </p:cSld>
  <p:clrMapOvr>
    <a:masterClrMapping/>
  </p:clrMapOvr>
  <p:transition>
    <p:split orient="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제목만">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1_제목만">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319088"/>
            <a:ext cx="8382000" cy="563562"/>
          </a:xfrm>
          <a:prstGeom prst="rect">
            <a:avLst/>
          </a:prstGeom>
        </p:spPr>
        <p:txBody>
          <a:bodyPr/>
          <a:lstStyle/>
          <a:p>
            <a:r>
              <a:rPr lang="ko-KR" altLang="en-US"/>
              <a:t>마스터 제목 스타일 편집</a:t>
            </a:r>
            <a:endParaRPr lang="ko-KR" altLang="en-US"/>
          </a:p>
        </p:txBody>
      </p:sp>
      <p:sp>
        <p:nvSpPr>
          <p:cNvPr id="3" name="날짜 개체 틀 2"/>
          <p:cNvSpPr>
            <a:spLocks noGrp="1"/>
          </p:cNvSpPr>
          <p:nvPr>
            <p:ph type="dt" sz="half" idx="10"/>
          </p:nvPr>
        </p:nvSpPr>
        <p:spPr>
          <a:xfrm>
            <a:off x="6858000" y="0"/>
            <a:ext cx="2133600" cy="228600"/>
          </a:xfrm>
          <a:prstGeom prst="rect">
            <a:avLst/>
          </a:prstGeom>
        </p:spPr>
        <p:txBody>
          <a:bodyPr/>
          <a:lstStyle>
            <a:lvl1pPr>
              <a:defRPr/>
            </a:lvl1pPr>
          </a:lstStyle>
          <a:p>
            <a:pPr algn="l" rtl="0" fontAlgn="base" latinLnBrk="1">
              <a:spcBef>
                <a:spcPct val="0"/>
              </a:spcBef>
              <a:spcAft>
                <a:spcPct val="0"/>
              </a:spcAft>
            </a:pPr>
            <a:r>
              <a:rPr kumimoji="1" lang="en-US" altLang="ko-KR" kern="1200">
                <a:solidFill>
                  <a:srgbClr val="1D528D"/>
                </a:solidFill>
                <a:latin typeface="굴림" panose="020B0600000101010101" charset="-127"/>
                <a:ea typeface="굴림" panose="020B0600000101010101" charset="-127"/>
                <a:cs typeface="+mn-cs"/>
              </a:rPr>
              <a:t>DONGGUK UNIVERSITY</a:t>
            </a:r>
            <a:endParaRPr kumimoji="1" lang="en-US" altLang="ko-KR" kern="1200">
              <a:solidFill>
                <a:srgbClr val="1D528D"/>
              </a:solidFill>
              <a:latin typeface="굴림" panose="020B0600000101010101" charset="-127"/>
              <a:ea typeface="굴림" panose="020B0600000101010101" charset="-127"/>
              <a:cs typeface="+mn-cs"/>
            </a:endParaRPr>
          </a:p>
        </p:txBody>
      </p:sp>
    </p:spTree>
  </p:cSld>
  <p:clrMapOvr>
    <a:masterClrMapping/>
  </p:clrMapOvr>
  <p:transition>
    <p:split orient="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제목 슬라이드">
    <p:spTree>
      <p:nvGrpSpPr>
        <p:cNvPr id="1" name=""/>
        <p:cNvGrpSpPr/>
        <p:nvPr/>
      </p:nvGrpSpPr>
      <p:grpSpPr>
        <a:xfrm>
          <a:off x="0" y="0"/>
          <a:ext cx="0" cy="0"/>
          <a:chOff x="0" y="0"/>
          <a:chExt cx="0" cy="0"/>
        </a:xfrm>
      </p:grpSpPr>
      <p:pic>
        <p:nvPicPr>
          <p:cNvPr id="2" name="Picture 1026" descr="cover"/>
          <p:cNvPicPr>
            <a:picLocks noChangeAspect="1" noChangeArrowheads="1"/>
          </p:cNvPicPr>
          <p:nvPr userDrawn="1"/>
        </p:nvPicPr>
        <p:blipFill>
          <a:blip r:embed="rId2" cstate="print"/>
          <a:srcRect b="59392"/>
          <a:stretch>
            <a:fillRect/>
          </a:stretch>
        </p:blipFill>
        <p:spPr bwMode="auto">
          <a:xfrm>
            <a:off x="-9525" y="0"/>
            <a:ext cx="9153525" cy="2786063"/>
          </a:xfrm>
          <a:prstGeom prst="rect">
            <a:avLst/>
          </a:prstGeom>
          <a:noFill/>
          <a:ln w="9525">
            <a:noFill/>
            <a:miter lim="800000"/>
            <a:headEnd/>
            <a:tailEnd/>
          </a:ln>
        </p:spPr>
      </p:pic>
      <p:sp>
        <p:nvSpPr>
          <p:cNvPr id="3" name="날짜 개체 틀 3"/>
          <p:cNvSpPr>
            <a:spLocks noGrp="1"/>
          </p:cNvSpPr>
          <p:nvPr>
            <p:ph type="dt" sz="half" idx="10"/>
          </p:nvPr>
        </p:nvSpPr>
        <p:spPr>
          <a:xfrm>
            <a:off x="457200" y="6245225"/>
            <a:ext cx="2133600" cy="476250"/>
          </a:xfrm>
          <a:prstGeom prst="rect">
            <a:avLst/>
          </a:prstGeom>
        </p:spPr>
        <p:txBody>
          <a:bodyPr/>
          <a:lstStyle>
            <a:lvl1pPr>
              <a:defRPr/>
            </a:lvl1pPr>
          </a:lstStyle>
          <a:p>
            <a:pPr algn="l" rtl="0" fontAlgn="base" latinLnBrk="1">
              <a:spcBef>
                <a:spcPct val="0"/>
              </a:spcBef>
              <a:spcAft>
                <a:spcPct val="0"/>
              </a:spcAft>
              <a:defRPr/>
            </a:pPr>
            <a:fld id="{3001A66A-0CB7-4B1D-A201-4A7E73F05D2E}" type="datetimeFigureOut">
              <a:rPr kumimoji="1" lang="ko-KR" altLang="en-US" sz="1400" kern="1200">
                <a:solidFill>
                  <a:prstClr val="black"/>
                </a:solidFill>
                <a:latin typeface="굴림" panose="020B0600000101010101" charset="-127"/>
                <a:ea typeface="굴림" panose="020B0600000101010101" charset="-127"/>
                <a:cs typeface="+mn-cs"/>
              </a:rPr>
            </a:fld>
            <a:endParaRPr kumimoji="1" lang="ko-KR" altLang="en-US" sz="1400" kern="1200">
              <a:solidFill>
                <a:prstClr val="black"/>
              </a:solidFill>
              <a:latin typeface="굴림" panose="020B0600000101010101" charset="-127"/>
              <a:ea typeface="굴림" panose="020B0600000101010101" charset="-127"/>
              <a:cs typeface="+mn-cs"/>
            </a:endParaRPr>
          </a:p>
        </p:txBody>
      </p:sp>
      <p:sp>
        <p:nvSpPr>
          <p:cNvPr id="4" name="바닥글 개체 틀 4"/>
          <p:cNvSpPr>
            <a:spLocks noGrp="1"/>
          </p:cNvSpPr>
          <p:nvPr>
            <p:ph type="ftr" sz="quarter" idx="11"/>
          </p:nvPr>
        </p:nvSpPr>
        <p:spPr>
          <a:xfrm>
            <a:off x="3124200" y="6245225"/>
            <a:ext cx="2895600" cy="476250"/>
          </a:xfrm>
          <a:prstGeom prst="rect">
            <a:avLst/>
          </a:prstGeom>
        </p:spPr>
        <p:txBody>
          <a:bodyPr/>
          <a:lstStyle>
            <a:lvl1pPr>
              <a:defRPr/>
            </a:lvl1pPr>
          </a:lstStyle>
          <a:p>
            <a:pPr algn="ctr" rtl="0" fontAlgn="base" latinLnBrk="1">
              <a:spcBef>
                <a:spcPct val="0"/>
              </a:spcBef>
              <a:spcAft>
                <a:spcPct val="0"/>
              </a:spcAft>
              <a:defRPr/>
            </a:pPr>
            <a:endParaRPr kumimoji="1" lang="ko-KR" altLang="en-US" sz="1400" kern="1200">
              <a:solidFill>
                <a:prstClr val="black"/>
              </a:solidFill>
              <a:latin typeface="굴림" panose="020B0600000101010101" charset="-127"/>
              <a:ea typeface="굴림" panose="020B0600000101010101" charset="-127"/>
              <a:cs typeface="+mn-cs"/>
            </a:endParaRPr>
          </a:p>
        </p:txBody>
      </p:sp>
      <p:sp>
        <p:nvSpPr>
          <p:cNvPr id="5" name="슬라이드 번호 개체 틀 5"/>
          <p:cNvSpPr>
            <a:spLocks noGrp="1"/>
          </p:cNvSpPr>
          <p:nvPr>
            <p:ph type="sldNum" sz="quarter" idx="12"/>
          </p:nvPr>
        </p:nvSpPr>
        <p:spPr>
          <a:xfrm>
            <a:off x="6553200" y="6245225"/>
            <a:ext cx="2133600" cy="476250"/>
          </a:xfrm>
          <a:prstGeom prst="rect">
            <a:avLst/>
          </a:prstGeom>
        </p:spPr>
        <p:txBody>
          <a:bodyPr/>
          <a:lstStyle>
            <a:lvl1pPr>
              <a:defRPr/>
            </a:lvl1pPr>
          </a:lstStyle>
          <a:p>
            <a:pPr algn="r" rtl="0" fontAlgn="base" latinLnBrk="1">
              <a:spcBef>
                <a:spcPct val="0"/>
              </a:spcBef>
              <a:spcAft>
                <a:spcPct val="0"/>
              </a:spcAft>
              <a:defRPr/>
            </a:pPr>
            <a:fld id="{D07EDF40-A87B-49E1-9312-15793348D873}" type="slidenum">
              <a:rPr kumimoji="1" lang="ko-KR" altLang="en-US" sz="1400" kern="1200">
                <a:solidFill>
                  <a:prstClr val="black"/>
                </a:solidFill>
                <a:latin typeface="굴림" panose="020B0600000101010101" charset="-127"/>
                <a:ea typeface="굴림" panose="020B0600000101010101" charset="-127"/>
                <a:cs typeface="+mn-cs"/>
              </a:rPr>
            </a:fld>
            <a:endParaRPr kumimoji="1" lang="ko-KR" altLang="en-US" sz="1400" kern="1200">
              <a:solidFill>
                <a:prstClr val="black"/>
              </a:solidFill>
              <a:latin typeface="굴림" panose="020B0600000101010101" charset="-127"/>
              <a:ea typeface="굴림" panose="020B0600000101010101" charset="-127"/>
              <a:cs typeface="+mn-cs"/>
            </a:endParaRPr>
          </a:p>
        </p:txBody>
      </p:sp>
    </p:spTree>
  </p:cSld>
  <p:clrMapOvr>
    <a:masterClrMapping/>
  </p:clrMapOvr>
  <p:transition>
    <p:split orient="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2" descr="communicative logo"/>
          <p:cNvPicPr>
            <a:picLocks noChangeAspect="1" noChangeArrowheads="1"/>
          </p:cNvPicPr>
          <p:nvPr userDrawn="1"/>
        </p:nvPicPr>
        <p:blipFill>
          <a:blip r:embed="rId2" cstate="print"/>
          <a:srcRect l="71317" t="34869" r="14595" b="43018"/>
          <a:stretch>
            <a:fillRect/>
          </a:stretch>
        </p:blipFill>
        <p:spPr bwMode="auto">
          <a:xfrm>
            <a:off x="0" y="2714991"/>
            <a:ext cx="3733800" cy="4143009"/>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normAutofit/>
          </a:bodyPr>
          <a:lstStyle>
            <a:lvl1pPr>
              <a:defRPr sz="3200">
                <a:latin typeface="HY울릉도M" panose="02030600000101010101" pitchFamily="18" charset="-127"/>
                <a:ea typeface="HY울릉도M" panose="02030600000101010101" pitchFamily="18" charset="-127"/>
              </a:defRPr>
            </a:lvl1pPr>
          </a:lstStyle>
          <a:p>
            <a:r>
              <a:rPr lang="en-US" dirty="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AS"/>
          <p:cNvPicPr>
            <a:picLocks noChangeAspect="1" noChangeArrowheads="1"/>
          </p:cNvPicPr>
          <p:nvPr userDrawn="1"/>
        </p:nvPicPr>
        <p:blipFill>
          <a:blip r:embed="rId2" cstate="print"/>
          <a:srcRect t="2" b="86852"/>
          <a:stretch>
            <a:fillRect/>
          </a:stretch>
        </p:blipFill>
        <p:spPr bwMode="auto">
          <a:xfrm>
            <a:off x="0" y="0"/>
            <a:ext cx="9144000" cy="849313"/>
          </a:xfrm>
          <a:prstGeom prst="rect">
            <a:avLst/>
          </a:prstGeom>
          <a:noFill/>
          <a:ln w="9525">
            <a:noFill/>
            <a:miter lim="800000"/>
            <a:headEnd/>
            <a:tailEnd/>
          </a:ln>
        </p:spPr>
      </p:pic>
      <p:sp>
        <p:nvSpPr>
          <p:cNvPr id="2" name="Title 1"/>
          <p:cNvSpPr>
            <a:spLocks noGrp="1"/>
          </p:cNvSpPr>
          <p:nvPr>
            <p:ph type="title"/>
          </p:nvPr>
        </p:nvSpPr>
        <p:spPr>
          <a:xfrm>
            <a:off x="457200" y="-4066"/>
            <a:ext cx="8229600" cy="715962"/>
          </a:xfrm>
        </p:spPr>
        <p:txBody>
          <a:bodyPr>
            <a:normAutofit/>
          </a:bodyPr>
          <a:lstStyle>
            <a:lvl1pPr algn="l">
              <a:defRPr sz="2400"/>
            </a:lvl1pPr>
          </a:lstStyle>
          <a:p>
            <a:r>
              <a:rPr lang="en-US" dirty="0"/>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315200" cy="715962"/>
          </a:xfrm>
        </p:spPr>
        <p:txBody>
          <a:bodyPr/>
          <a:lstStyle>
            <a:lvl1pPr algn="l">
              <a:defRPr/>
            </a:lvl1pPr>
          </a:lstStyle>
          <a:p>
            <a:r>
              <a:rPr lang="en-US"/>
              <a:t>Click to edit Master title style</a:t>
            </a:r>
            <a:endParaRPr lang="en-US"/>
          </a:p>
        </p:txBody>
      </p:sp>
      <p:sp>
        <p:nvSpPr>
          <p:cNvPr id="3" name="Date Placeholder 2"/>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lgn="l" rtl="0" fontAlgn="base">
              <a:spcBef>
                <a:spcPct val="0"/>
              </a:spcBef>
              <a:spcAft>
                <a:spcPct val="0"/>
              </a:spcAft>
            </a:pPr>
            <a:fld id="{64889FC2-8507-4C37-B2FD-C7C7A66744D8}" type="datetimeFigureOut">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algn="ctr" rtl="0" fontAlgn="base">
              <a:spcBef>
                <a:spcPct val="0"/>
              </a:spcBef>
              <a:spcAft>
                <a:spcPct val="0"/>
              </a:spcAft>
            </a:pPr>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algn="r" rtl="0" fontAlgn="base">
              <a:spcBef>
                <a:spcPct val="0"/>
              </a:spcBef>
              <a:spcAft>
                <a:spcPct val="0"/>
              </a:spcAft>
            </a:pPr>
            <a:fld id="{E3A1616C-2386-4303-9BD5-F7E5A4A675F3}" type="slidenum">
              <a:rPr lang="en-US" sz="1200" kern="1200">
                <a:solidFill>
                  <a:prstClr val="black">
                    <a:tint val="75000"/>
                  </a:prstClr>
                </a:solidFill>
                <a:latin typeface="Arial" panose="020B0604020202020204" pitchFamily="34" charset="0"/>
                <a:ea typeface="+mn-ea"/>
                <a:cs typeface="Arial" panose="020B0604020202020204" pitchFamily="34" charset="0"/>
              </a:rPr>
            </a:fld>
            <a:endParaRPr lang="en-US" sz="1200" kern="1200">
              <a:solidFill>
                <a:prstClr val="black">
                  <a:tint val="75000"/>
                </a:prstClr>
              </a:solidFill>
              <a:latin typeface="Arial" panose="020B0604020202020204" pitchFamily="34" charset="0"/>
              <a:ea typeface="+mn-ea"/>
              <a:cs typeface="Arial" panose="020B0604020202020204" pitchFamily="34" charset="0"/>
            </a:endParaRPr>
          </a:p>
        </p:txBody>
      </p:sp>
    </p:spTree>
  </p:cSld>
  <p:clrMapOvr>
    <a:masterClrMapping/>
  </p:clrMapOvr>
  <p:transition>
    <p:split orient="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showMasterSp="0">
  <p:cSld name="제목 슬라이드">
    <p:spTree>
      <p:nvGrpSpPr>
        <p:cNvPr id="1" name=""/>
        <p:cNvGrpSpPr/>
        <p:nvPr/>
      </p:nvGrpSpPr>
      <p:grpSpPr>
        <a:xfrm>
          <a:off x="0" y="0"/>
          <a:ext cx="0" cy="0"/>
          <a:chOff x="0" y="0"/>
          <a:chExt cx="0" cy="0"/>
        </a:xfrm>
      </p:grpSpPr>
      <p:pic>
        <p:nvPicPr>
          <p:cNvPr id="2" name="Picture 2" descr="communicative logo"/>
          <p:cNvPicPr>
            <a:picLocks noChangeAspect="1" noChangeArrowheads="1"/>
          </p:cNvPicPr>
          <p:nvPr userDrawn="1"/>
        </p:nvPicPr>
        <p:blipFill>
          <a:blip r:embed="rId2" cstate="print"/>
          <a:srcRect l="71317" t="34869" r="14595" b="43018"/>
          <a:stretch>
            <a:fillRect/>
          </a:stretch>
        </p:blipFill>
        <p:spPr bwMode="auto">
          <a:xfrm>
            <a:off x="0" y="4876800"/>
            <a:ext cx="1785938" cy="1981200"/>
          </a:xfrm>
          <a:prstGeom prst="rect">
            <a:avLst/>
          </a:prstGeom>
          <a:noFill/>
          <a:ln w="9525">
            <a:noFill/>
            <a:miter lim="800000"/>
            <a:headEnd/>
            <a:tailEnd/>
          </a:ln>
        </p:spPr>
      </p:pic>
    </p:spTree>
  </p:cSld>
  <p:clrMapOvr>
    <a:masterClrMapping/>
  </p:clrMapOvr>
  <p:transition>
    <p:split orient="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457200" y="1219200"/>
            <a:ext cx="8229600" cy="5248275"/>
          </a:xfrm>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Tree>
  </p:cSld>
  <p:clrMapOvr>
    <a:masterClrMapping/>
  </p:clrMapOvr>
  <p:transition>
    <p:split orient="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제목만">
    <p:spTree>
      <p:nvGrpSpPr>
        <p:cNvPr id="1" name=""/>
        <p:cNvGrpSpPr/>
        <p:nvPr/>
      </p:nvGrpSpPr>
      <p:grpSpPr>
        <a:xfrm>
          <a:off x="0" y="0"/>
          <a:ext cx="0" cy="0"/>
          <a:chOff x="0" y="0"/>
          <a:chExt cx="0" cy="0"/>
        </a:xfrm>
      </p:grpSpPr>
    </p:spTree>
  </p:cSld>
  <p:clrMapOvr>
    <a:masterClrMapping/>
  </p:clrMapOvr>
  <p:transition>
    <p:split orient="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_제목 및 내용">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Tree>
  </p:cSld>
  <p:clrMapOvr>
    <a:masterClrMapping/>
  </p:clrMapOvr>
  <p:transition>
    <p:split orient="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3" name="Rectangle 2"/>
          <p:cNvSpPr>
            <a:spLocks noChangeArrowheads="1"/>
          </p:cNvSpPr>
          <p:nvPr userDrawn="1"/>
        </p:nvSpPr>
        <p:spPr bwMode="gray">
          <a:xfrm>
            <a:off x="0" y="6524625"/>
            <a:ext cx="9144000" cy="333375"/>
          </a:xfrm>
          <a:prstGeom prst="rect">
            <a:avLst/>
          </a:prstGeom>
          <a:solidFill>
            <a:srgbClr val="C0C0C0"/>
          </a:solidFill>
          <a:ln w="9525">
            <a:noFill/>
            <a:miter lim="800000"/>
          </a:ln>
          <a:effectLst/>
        </p:spPr>
        <p:txBody>
          <a:bodyPr wrap="none" anchor="ctr"/>
          <a:lstStyle/>
          <a:p>
            <a:pPr algn="ctr">
              <a:defRPr/>
            </a:pPr>
            <a:endParaRPr lang="ko-KR" altLang="en-US">
              <a:solidFill>
                <a:srgbClr val="1D528D"/>
              </a:solidFill>
              <a:latin typeface="굴림" panose="020B0600000101010101" charset="-127"/>
              <a:ea typeface="굴림" panose="020B0600000101010101" charset="-127"/>
            </a:endParaRPr>
          </a:p>
        </p:txBody>
      </p:sp>
      <p:pic>
        <p:nvPicPr>
          <p:cNvPr id="4" name="Picture 2" descr="AS"/>
          <p:cNvPicPr>
            <a:picLocks noChangeAspect="1" noChangeArrowheads="1"/>
          </p:cNvPicPr>
          <p:nvPr userDrawn="1"/>
        </p:nvPicPr>
        <p:blipFill>
          <a:blip r:embed="rId2" cstate="print"/>
          <a:srcRect b="86852"/>
          <a:stretch>
            <a:fillRect/>
          </a:stretch>
        </p:blipFill>
        <p:spPr bwMode="auto">
          <a:xfrm>
            <a:off x="0" y="1"/>
            <a:ext cx="9144000" cy="785794"/>
          </a:xfrm>
          <a:prstGeom prst="rect">
            <a:avLst/>
          </a:prstGeom>
          <a:noFill/>
          <a:ln w="9525">
            <a:noFill/>
            <a:miter lim="800000"/>
            <a:headEnd/>
            <a:tailEnd/>
          </a:ln>
        </p:spPr>
      </p:pic>
      <p:sp>
        <p:nvSpPr>
          <p:cNvPr id="2" name="제목 1"/>
          <p:cNvSpPr>
            <a:spLocks noGrp="1"/>
          </p:cNvSpPr>
          <p:nvPr>
            <p:ph type="title" hasCustomPrompt="1"/>
          </p:nvPr>
        </p:nvSpPr>
        <p:spPr>
          <a:xfrm>
            <a:off x="385762" y="119040"/>
            <a:ext cx="6615130" cy="500058"/>
          </a:xfrm>
        </p:spPr>
        <p:txBody>
          <a:bodyPr>
            <a:normAutofit/>
          </a:bodyPr>
          <a:lstStyle>
            <a:lvl1pPr algn="l">
              <a:defRPr sz="2000">
                <a:solidFill>
                  <a:schemeClr val="tx2"/>
                </a:solidFill>
                <a:latin typeface="HY헤드라인M" panose="02030600000101010101" pitchFamily="18" charset="-127"/>
                <a:ea typeface="HY헤드라인M" panose="02030600000101010101" pitchFamily="18" charset="-127"/>
              </a:defRPr>
            </a:lvl1pPr>
          </a:lstStyle>
          <a:p>
            <a:r>
              <a:rPr lang="ko-KR" altLang="en-US"/>
              <a:t>마스터 제목 스타일 편집</a:t>
            </a:r>
            <a:endParaRPr lang="ko-KR" altLang="en-US"/>
          </a:p>
        </p:txBody>
      </p:sp>
      <p:sp>
        <p:nvSpPr>
          <p:cNvPr id="5" name="슬라이드 번호 개체 틀 4"/>
          <p:cNvSpPr>
            <a:spLocks noGrp="1"/>
          </p:cNvSpPr>
          <p:nvPr>
            <p:ph type="sldNum" sz="quarter" idx="10"/>
          </p:nvPr>
        </p:nvSpPr>
        <p:spPr>
          <a:xfrm>
            <a:off x="8215313" y="6502400"/>
            <a:ext cx="928687" cy="365125"/>
          </a:xfrm>
        </p:spPr>
        <p:txBody>
          <a:bodyPr/>
          <a:lstStyle>
            <a:lvl1pPr algn="ctr">
              <a:defRPr b="1">
                <a:solidFill>
                  <a:schemeClr val="tx1"/>
                </a:solidFill>
                <a:effectLst>
                  <a:outerShdw blurRad="38100" dist="38100" dir="2700000" algn="tl">
                    <a:srgbClr val="000000">
                      <a:alpha val="43137"/>
                    </a:srgbClr>
                  </a:outerShdw>
                </a:effectLst>
              </a:defRPr>
            </a:lvl1pPr>
          </a:lstStyle>
          <a:p>
            <a:pPr>
              <a:defRPr/>
            </a:pPr>
            <a:fld id="{FCBADC77-B742-4DB1-A4E0-25C4F6AF79A0}" type="slidenum">
              <a:rPr lang="ko-KR" altLang="en-US">
                <a:solidFill>
                  <a:prstClr val="black"/>
                </a:solidFill>
              </a:rPr>
            </a:fld>
            <a:endParaRPr lang="ko-KR" altLang="en-US">
              <a:solidFill>
                <a:prstClr val="black"/>
              </a:solidFill>
            </a:endParaRPr>
          </a:p>
        </p:txBody>
      </p:sp>
    </p:spTree>
  </p:cSld>
  <p:clrMapOvr>
    <a:masterClrMapping/>
  </p:clrMapOvr>
  <p:transition>
    <p:split orient="vert"/>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hasCustomPrompt="1"/>
          </p:nvPr>
        </p:nvSpPr>
        <p:spPr>
          <a:xfrm>
            <a:off x="685800" y="2130425"/>
            <a:ext cx="7772400" cy="1470025"/>
          </a:xfrm>
        </p:spPr>
        <p:txBody>
          <a:bodyPr/>
          <a:lstStyle/>
          <a:p>
            <a:r>
              <a:rPr lang="ko-KR" altLang="en-US"/>
              <a:t>마스터 제목 스타일 편집</a:t>
            </a:r>
            <a:endParaRPr lang="ko-KR" altLang="en-US"/>
          </a:p>
        </p:txBody>
      </p:sp>
      <p:sp>
        <p:nvSpPr>
          <p:cNvPr id="3" name="부제목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lvl1pPr>
              <a:defRPr/>
            </a:lvl1pPr>
          </a:lstStyle>
          <a:p>
            <a:pPr>
              <a:defRPr/>
            </a:pPr>
            <a:fld id="{CAC3AE61-7361-4E5F-9281-AA1AFBFAE2E0}"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idx="1" hasCustomPrompt="1"/>
          </p:nvPr>
        </p:nvSpPr>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lvl1pPr>
              <a:defRPr/>
            </a:lvl1pPr>
          </a:lstStyle>
          <a:p>
            <a:pPr>
              <a:defRPr/>
            </a:pPr>
            <a:fld id="{64AA30B8-C330-4BE6-B160-5A1F8FFB9BC7}"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722313" y="4406900"/>
            <a:ext cx="7772400" cy="1362075"/>
          </a:xfrm>
        </p:spPr>
        <p:txBody>
          <a:bodyPr anchor="t"/>
          <a:lstStyle>
            <a:lvl1pPr algn="l">
              <a:defRPr sz="4000" b="1" cap="all"/>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lvl1pPr>
              <a:defRPr/>
            </a:lvl1pPr>
          </a:lstStyle>
          <a:p>
            <a:pPr>
              <a:defRPr/>
            </a:pPr>
            <a:fld id="{B99FB676-483B-4AEA-AE35-A65879A115E7}"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내용 개체 틀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6"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7" name="슬라이드 번호 개체 틀 5"/>
          <p:cNvSpPr>
            <a:spLocks noGrp="1"/>
          </p:cNvSpPr>
          <p:nvPr>
            <p:ph type="sldNum" sz="quarter" idx="12"/>
          </p:nvPr>
        </p:nvSpPr>
        <p:spPr/>
        <p:txBody>
          <a:bodyPr/>
          <a:lstStyle>
            <a:lvl1pPr>
              <a:defRPr/>
            </a:lvl1pPr>
          </a:lstStyle>
          <a:p>
            <a:pPr>
              <a:defRPr/>
            </a:pPr>
            <a:fld id="{A6F11523-DB49-47B9-86A7-0A5252C09122}"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lvl1pPr>
              <a:defRPr/>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4" name="내용 개체 틀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텍스트 개체 틀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6" name="내용 개체 틀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7"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8"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9" name="슬라이드 번호 개체 틀 5"/>
          <p:cNvSpPr>
            <a:spLocks noGrp="1"/>
          </p:cNvSpPr>
          <p:nvPr>
            <p:ph type="sldNum" sz="quarter" idx="12"/>
          </p:nvPr>
        </p:nvSpPr>
        <p:spPr/>
        <p:txBody>
          <a:bodyPr/>
          <a:lstStyle>
            <a:lvl1pPr>
              <a:defRPr/>
            </a:lvl1pPr>
          </a:lstStyle>
          <a:p>
            <a:pPr>
              <a:defRPr/>
            </a:pPr>
            <a:fld id="{A5CE25F3-B78E-4FB5-A0BC-68AC9C4B472E}"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3"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4" name="슬라이드 번호 개체 틀 5"/>
          <p:cNvSpPr>
            <a:spLocks noGrp="1"/>
          </p:cNvSpPr>
          <p:nvPr>
            <p:ph type="sldNum" sz="quarter" idx="12"/>
          </p:nvPr>
        </p:nvSpPr>
        <p:spPr/>
        <p:txBody>
          <a:bodyPr/>
          <a:lstStyle>
            <a:lvl1pPr>
              <a:defRPr/>
            </a:lvl1pPr>
          </a:lstStyle>
          <a:p>
            <a:pPr>
              <a:defRPr/>
            </a:pPr>
            <a:fld id="{F19E5763-EE5E-471B-87D7-60398518CB74}"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3050"/>
            <a:ext cx="3008313" cy="1162050"/>
          </a:xfrm>
        </p:spPr>
        <p:txBody>
          <a:bodyPr anchor="b"/>
          <a:lstStyle>
            <a:lvl1pPr algn="l">
              <a:defRPr sz="2000" b="1"/>
            </a:lvl1pPr>
          </a:lstStyle>
          <a:p>
            <a:r>
              <a:rPr lang="ko-KR" altLang="en-US"/>
              <a:t>마스터 제목 스타일 편집</a:t>
            </a:r>
            <a:endParaRPr lang="ko-KR" altLang="en-US"/>
          </a:p>
        </p:txBody>
      </p:sp>
      <p:sp>
        <p:nvSpPr>
          <p:cNvPr id="3" name="내용 개체 틀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텍스트 개체 틀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6"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7" name="슬라이드 번호 개체 틀 5"/>
          <p:cNvSpPr>
            <a:spLocks noGrp="1"/>
          </p:cNvSpPr>
          <p:nvPr>
            <p:ph type="sldNum" sz="quarter" idx="12"/>
          </p:nvPr>
        </p:nvSpPr>
        <p:spPr/>
        <p:txBody>
          <a:bodyPr/>
          <a:lstStyle>
            <a:lvl1pPr>
              <a:defRPr/>
            </a:lvl1pPr>
          </a:lstStyle>
          <a:p>
            <a:pPr>
              <a:defRPr/>
            </a:pPr>
            <a:fld id="{D2C013E4-D496-4D7D-883C-8EADF18C5C65}"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nchor="b"/>
          <a:lstStyle>
            <a:lvl1pPr algn="l">
              <a:defRPr sz="2000" b="1"/>
            </a:lvl1pPr>
          </a:lstStyle>
          <a:p>
            <a:r>
              <a:rPr lang="ko-KR" altLang="en-US"/>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6"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7" name="슬라이드 번호 개체 틀 5"/>
          <p:cNvSpPr>
            <a:spLocks noGrp="1"/>
          </p:cNvSpPr>
          <p:nvPr>
            <p:ph type="sldNum" sz="quarter" idx="12"/>
          </p:nvPr>
        </p:nvSpPr>
        <p:spPr/>
        <p:txBody>
          <a:bodyPr/>
          <a:lstStyle>
            <a:lvl1pPr>
              <a:defRPr/>
            </a:lvl1pPr>
          </a:lstStyle>
          <a:p>
            <a:pPr>
              <a:defRPr/>
            </a:pPr>
            <a:fld id="{BD7360B6-7C9B-42EB-80B2-85AE8074A443}"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lvl1pPr>
              <a:defRPr/>
            </a:lvl1pPr>
          </a:lstStyle>
          <a:p>
            <a:pPr>
              <a:defRPr/>
            </a:pPr>
            <a:fld id="{3934D7B5-4915-4EC5-B55E-7613C65FC9C4}"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6629400" y="274638"/>
            <a:ext cx="2057400" cy="5851525"/>
          </a:xfrm>
        </p:spPr>
        <p:txBody>
          <a:bodyPr vert="eaVert"/>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a:xfrm>
            <a:off x="457200" y="274638"/>
            <a:ext cx="6019800" cy="5851525"/>
          </a:xfrm>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lvl1pPr>
              <a:defRPr/>
            </a:lvl1pPr>
          </a:lstStyle>
          <a:p>
            <a:pPr>
              <a:defRPr/>
            </a:pP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lvl1pPr>
              <a:defRPr/>
            </a:lvl1pPr>
          </a:lstStyle>
          <a:p>
            <a:pPr>
              <a:defRPr/>
            </a:pPr>
            <a:fld id="{226C995B-FE73-42C4-981A-68C95D7B78CF}" type="slidenum">
              <a:rPr lang="ko-KR" altLang="en-US">
                <a:solidFill>
                  <a:prstClr val="black">
                    <a:tint val="75000"/>
                  </a:prstClr>
                </a:solidFill>
              </a:rPr>
            </a:fld>
            <a:endParaRPr lang="ko-KR" altLang="en-US">
              <a:solidFill>
                <a:prstClr val="black">
                  <a:tint val="75000"/>
                </a:prstClr>
              </a:solidFill>
            </a:endParaRPr>
          </a:p>
        </p:txBody>
      </p:sp>
    </p:spTree>
  </p:cSld>
  <p:clrMapOvr>
    <a:masterClrMapping/>
  </p:clrMapOvr>
  <p:transition>
    <p:split orient="vert"/>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3" name="Rectangle 2"/>
          <p:cNvSpPr>
            <a:spLocks noChangeArrowheads="1"/>
          </p:cNvSpPr>
          <p:nvPr userDrawn="1"/>
        </p:nvSpPr>
        <p:spPr bwMode="gray">
          <a:xfrm>
            <a:off x="0" y="6524625"/>
            <a:ext cx="9144000" cy="333375"/>
          </a:xfrm>
          <a:prstGeom prst="rect">
            <a:avLst/>
          </a:prstGeom>
          <a:solidFill>
            <a:srgbClr val="C0C0C0"/>
          </a:solidFill>
          <a:ln w="9525">
            <a:noFill/>
            <a:miter lim="800000"/>
          </a:ln>
          <a:effectLst/>
        </p:spPr>
        <p:txBody>
          <a:bodyPr wrap="none" anchor="ctr"/>
          <a:lstStyle/>
          <a:p>
            <a:pPr algn="ctr">
              <a:defRPr/>
            </a:pPr>
            <a:endParaRPr lang="ko-KR" altLang="en-US" sz="1800">
              <a:solidFill>
                <a:srgbClr val="1D528D"/>
              </a:solidFill>
              <a:latin typeface="굴림" panose="020B0600000101010101" charset="-127"/>
              <a:ea typeface="굴림" panose="020B0600000101010101" charset="-127"/>
            </a:endParaRPr>
          </a:p>
        </p:txBody>
      </p:sp>
      <p:pic>
        <p:nvPicPr>
          <p:cNvPr id="4" name="Picture 2" descr="AS"/>
          <p:cNvPicPr>
            <a:picLocks noChangeAspect="1" noChangeArrowheads="1"/>
          </p:cNvPicPr>
          <p:nvPr userDrawn="1"/>
        </p:nvPicPr>
        <p:blipFill>
          <a:blip r:embed="rId2" cstate="print"/>
          <a:srcRect b="86852"/>
          <a:stretch>
            <a:fillRect/>
          </a:stretch>
        </p:blipFill>
        <p:spPr bwMode="auto">
          <a:xfrm>
            <a:off x="0" y="1"/>
            <a:ext cx="9144000" cy="785794"/>
          </a:xfrm>
          <a:prstGeom prst="rect">
            <a:avLst/>
          </a:prstGeom>
          <a:noFill/>
          <a:ln w="9525">
            <a:noFill/>
            <a:miter lim="800000"/>
            <a:headEnd/>
            <a:tailEnd/>
          </a:ln>
        </p:spPr>
      </p:pic>
      <p:sp>
        <p:nvSpPr>
          <p:cNvPr id="2" name="제목 1"/>
          <p:cNvSpPr>
            <a:spLocks noGrp="1"/>
          </p:cNvSpPr>
          <p:nvPr>
            <p:ph type="title" hasCustomPrompt="1"/>
          </p:nvPr>
        </p:nvSpPr>
        <p:spPr>
          <a:xfrm>
            <a:off x="385762" y="119040"/>
            <a:ext cx="6615130" cy="500058"/>
          </a:xfrm>
        </p:spPr>
        <p:txBody>
          <a:bodyPr>
            <a:normAutofit/>
          </a:bodyPr>
          <a:lstStyle>
            <a:lvl1pPr algn="l">
              <a:defRPr sz="2000">
                <a:solidFill>
                  <a:schemeClr val="tx2"/>
                </a:solidFill>
                <a:latin typeface="HY헤드라인M" panose="02030600000101010101" pitchFamily="18" charset="-127"/>
                <a:ea typeface="HY헤드라인M" panose="02030600000101010101" pitchFamily="18" charset="-127"/>
              </a:defRPr>
            </a:lvl1pPr>
          </a:lstStyle>
          <a:p>
            <a:r>
              <a:rPr lang="ko-KR" altLang="en-US"/>
              <a:t>마스터 제목 스타일 편집</a:t>
            </a:r>
            <a:endParaRPr lang="ko-KR" altLang="en-US"/>
          </a:p>
        </p:txBody>
      </p:sp>
      <p:sp>
        <p:nvSpPr>
          <p:cNvPr id="5" name="슬라이드 번호 개체 틀 4"/>
          <p:cNvSpPr>
            <a:spLocks noGrp="1"/>
          </p:cNvSpPr>
          <p:nvPr>
            <p:ph type="sldNum" sz="quarter" idx="10"/>
          </p:nvPr>
        </p:nvSpPr>
        <p:spPr>
          <a:xfrm>
            <a:off x="8215313" y="6502400"/>
            <a:ext cx="928687" cy="365125"/>
          </a:xfrm>
        </p:spPr>
        <p:txBody>
          <a:bodyPr/>
          <a:lstStyle>
            <a:lvl1pPr algn="ctr">
              <a:defRPr b="1">
                <a:solidFill>
                  <a:schemeClr val="tx1"/>
                </a:solidFill>
                <a:effectLst>
                  <a:outerShdw blurRad="38100" dist="38100" dir="2700000" algn="tl">
                    <a:srgbClr val="000000">
                      <a:alpha val="43137"/>
                    </a:srgbClr>
                  </a:outerShdw>
                </a:effectLst>
              </a:defRPr>
            </a:lvl1pPr>
          </a:lstStyle>
          <a:p>
            <a:pPr>
              <a:defRPr/>
            </a:pPr>
            <a:fld id="{FCBADC77-B742-4DB1-A4E0-25C4F6AF79A0}" type="slidenum">
              <a:rPr lang="ko-KR" altLang="en-US"/>
            </a:fld>
            <a:endParaRPr lang="ko-KR" altLang="en-US"/>
          </a:p>
        </p:txBody>
      </p:sp>
    </p:spTree>
  </p:cSld>
  <p:clrMapOvr>
    <a:masterClrMapping/>
  </p:clrMapOvr>
  <p:transition>
    <p:split orient="vert"/>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hasCustomPrompt="1"/>
          </p:nvPr>
        </p:nvSpPr>
        <p:spPr>
          <a:xfrm>
            <a:off x="685800" y="2130425"/>
            <a:ext cx="7772400" cy="1470025"/>
          </a:xfrm>
        </p:spPr>
        <p:txBody>
          <a:bodyPr/>
          <a:lstStyle/>
          <a:p>
            <a:r>
              <a:rPr lang="ko-KR" altLang="en-US"/>
              <a:t>마스터 제목 스타일 편집</a:t>
            </a:r>
            <a:endParaRPr lang="ko-KR" altLang="en-US"/>
          </a:p>
        </p:txBody>
      </p:sp>
      <p:sp>
        <p:nvSpPr>
          <p:cNvPr id="3" name="부제목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CAC3AE61-7361-4E5F-9281-AA1AFBFAE2E0}" type="slidenum">
              <a:rPr lang="ko-KR" altLang="en-US"/>
            </a:fld>
            <a:endParaRPr lang="ko-KR" altLang="en-US"/>
          </a:p>
        </p:txBody>
      </p:sp>
    </p:spTree>
  </p:cSld>
  <p:clrMapOvr>
    <a:masterClrMapping/>
  </p:clrMapOvr>
  <p:transition>
    <p:split orient="vert"/>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idx="1" hasCustomPrompt="1"/>
          </p:nvPr>
        </p:nvSpPr>
        <p:spPr/>
        <p:txBody>
          <a:body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64AA30B8-C330-4BE6-B160-5A1F8FFB9BC7}" type="slidenum">
              <a:rPr lang="ko-KR" altLang="en-US"/>
            </a:fld>
            <a:endParaRPr lang="ko-KR" altLang="en-US"/>
          </a:p>
        </p:txBody>
      </p:sp>
    </p:spTree>
  </p:cSld>
  <p:clrMapOvr>
    <a:masterClrMapping/>
  </p:clrMapOvr>
  <p:transition>
    <p:split orient="vert"/>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722313" y="4406900"/>
            <a:ext cx="7772400" cy="1362075"/>
          </a:xfrm>
        </p:spPr>
        <p:txBody>
          <a:bodyPr anchor="t"/>
          <a:lstStyle>
            <a:lvl1pPr algn="l">
              <a:defRPr sz="4000" b="1" cap="all"/>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B99FB676-483B-4AEA-AE35-A65879A115E7}" type="slidenum">
              <a:rPr lang="ko-KR" altLang="en-US"/>
            </a:fld>
            <a:endParaRPr lang="ko-KR" altLang="en-US"/>
          </a:p>
        </p:txBody>
      </p:sp>
    </p:spTree>
  </p:cSld>
  <p:clrMapOvr>
    <a:masterClrMapping/>
  </p:clrMapOvr>
  <p:transition>
    <p:split orient="vert"/>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내용 개체 틀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p>
        </p:txBody>
      </p:sp>
      <p:sp>
        <p:nvSpPr>
          <p:cNvPr id="6" name="바닥글 개체 틀 4"/>
          <p:cNvSpPr>
            <a:spLocks noGrp="1"/>
          </p:cNvSpPr>
          <p:nvPr>
            <p:ph type="ftr" sz="quarter" idx="11"/>
          </p:nvPr>
        </p:nvSpPr>
        <p:spPr/>
        <p:txBody>
          <a:bodyPr/>
          <a:lstStyle>
            <a:lvl1pPr>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a:defRPr/>
            </a:lvl1pPr>
          </a:lstStyle>
          <a:p>
            <a:pPr>
              <a:defRPr/>
            </a:pPr>
            <a:fld id="{A6F11523-DB49-47B9-86A7-0A5252C09122}" type="slidenum">
              <a:rPr lang="ko-KR" altLang="en-US"/>
            </a:fld>
            <a:endParaRPr lang="ko-KR" altLang="en-US"/>
          </a:p>
        </p:txBody>
      </p:sp>
    </p:spTree>
  </p:cSld>
  <p:clrMapOvr>
    <a:masterClrMapping/>
  </p:clrMapOvr>
  <p:transition>
    <p:split orient="vert"/>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lvl1pPr>
              <a:defRPr/>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4" name="내용 개체 틀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5" name="텍스트 개체 틀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endParaRPr lang="ko-KR" altLang="en-US"/>
          </a:p>
        </p:txBody>
      </p:sp>
      <p:sp>
        <p:nvSpPr>
          <p:cNvPr id="6" name="내용 개체 틀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7" name="날짜 개체 틀 3"/>
          <p:cNvSpPr>
            <a:spLocks noGrp="1"/>
          </p:cNvSpPr>
          <p:nvPr>
            <p:ph type="dt" sz="half" idx="10"/>
          </p:nvPr>
        </p:nvSpPr>
        <p:spPr/>
        <p:txBody>
          <a:bodyPr/>
          <a:lstStyle>
            <a:lvl1pPr>
              <a:defRPr/>
            </a:lvl1pPr>
          </a:lstStyle>
          <a:p>
            <a:pPr>
              <a:defRPr/>
            </a:pPr>
            <a:endParaRPr lang="ko-KR" altLang="en-US"/>
          </a:p>
        </p:txBody>
      </p:sp>
      <p:sp>
        <p:nvSpPr>
          <p:cNvPr id="8" name="바닥글 개체 틀 4"/>
          <p:cNvSpPr>
            <a:spLocks noGrp="1"/>
          </p:cNvSpPr>
          <p:nvPr>
            <p:ph type="ftr" sz="quarter" idx="11"/>
          </p:nvPr>
        </p:nvSpPr>
        <p:spPr/>
        <p:txBody>
          <a:bodyPr/>
          <a:lstStyle>
            <a:lvl1pPr>
              <a:defRPr/>
            </a:lvl1pPr>
          </a:lstStyle>
          <a:p>
            <a:pPr>
              <a:defRPr/>
            </a:pPr>
            <a:endParaRPr lang="ko-KR" altLang="en-US"/>
          </a:p>
        </p:txBody>
      </p:sp>
      <p:sp>
        <p:nvSpPr>
          <p:cNvPr id="9" name="슬라이드 번호 개체 틀 5"/>
          <p:cNvSpPr>
            <a:spLocks noGrp="1"/>
          </p:cNvSpPr>
          <p:nvPr>
            <p:ph type="sldNum" sz="quarter" idx="12"/>
          </p:nvPr>
        </p:nvSpPr>
        <p:spPr/>
        <p:txBody>
          <a:bodyPr/>
          <a:lstStyle>
            <a:lvl1pPr>
              <a:defRPr/>
            </a:lvl1pPr>
          </a:lstStyle>
          <a:p>
            <a:pPr>
              <a:defRPr/>
            </a:pPr>
            <a:fld id="{A5CE25F3-B78E-4FB5-A0BC-68AC9C4B472E}" type="slidenum">
              <a:rPr lang="ko-KR" altLang="en-US"/>
            </a:fld>
            <a:endParaRPr lang="ko-KR" altLang="en-US"/>
          </a:p>
        </p:txBody>
      </p:sp>
    </p:spTree>
  </p:cSld>
  <p:clrMapOvr>
    <a:masterClrMapping/>
  </p:clrMapOvr>
  <p:transition>
    <p:split orient="vert"/>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endParaRPr lang="ko-KR" altLang="en-US"/>
          </a:p>
        </p:txBody>
      </p:sp>
      <p:sp>
        <p:nvSpPr>
          <p:cNvPr id="3" name="바닥글 개체 틀 4"/>
          <p:cNvSpPr>
            <a:spLocks noGrp="1"/>
          </p:cNvSpPr>
          <p:nvPr>
            <p:ph type="ftr" sz="quarter" idx="11"/>
          </p:nvPr>
        </p:nvSpPr>
        <p:spPr/>
        <p:txBody>
          <a:bodyPr/>
          <a:lstStyle>
            <a:lvl1pPr>
              <a:defRPr/>
            </a:lvl1pPr>
          </a:lstStyle>
          <a:p>
            <a:pPr>
              <a:defRPr/>
            </a:pPr>
            <a:endParaRPr lang="ko-KR" altLang="en-US"/>
          </a:p>
        </p:txBody>
      </p:sp>
      <p:sp>
        <p:nvSpPr>
          <p:cNvPr id="4" name="슬라이드 번호 개체 틀 5"/>
          <p:cNvSpPr>
            <a:spLocks noGrp="1"/>
          </p:cNvSpPr>
          <p:nvPr>
            <p:ph type="sldNum" sz="quarter" idx="12"/>
          </p:nvPr>
        </p:nvSpPr>
        <p:spPr/>
        <p:txBody>
          <a:bodyPr/>
          <a:lstStyle>
            <a:lvl1pPr>
              <a:defRPr/>
            </a:lvl1pPr>
          </a:lstStyle>
          <a:p>
            <a:pPr>
              <a:defRPr/>
            </a:pPr>
            <a:fld id="{F19E5763-EE5E-471B-87D7-60398518CB74}" type="slidenum">
              <a:rPr lang="ko-KR" altLang="en-US"/>
            </a:fld>
            <a:endParaRPr lang="ko-KR" altLang="en-US"/>
          </a:p>
        </p:txBody>
      </p:sp>
    </p:spTree>
  </p:cSld>
  <p:clrMapOvr>
    <a:masterClrMapping/>
  </p:clrMapOvr>
  <p:transition>
    <p:split orient="vert"/>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3050"/>
            <a:ext cx="3008313" cy="1162050"/>
          </a:xfrm>
        </p:spPr>
        <p:txBody>
          <a:bodyPr anchor="b"/>
          <a:lstStyle>
            <a:lvl1pPr algn="l">
              <a:defRPr sz="2000" b="1"/>
            </a:lvl1pPr>
          </a:lstStyle>
          <a:p>
            <a:r>
              <a:rPr lang="ko-KR" altLang="en-US"/>
              <a:t>마스터 제목 스타일 편집</a:t>
            </a:r>
            <a:endParaRPr lang="ko-KR" altLang="en-US"/>
          </a:p>
        </p:txBody>
      </p:sp>
      <p:sp>
        <p:nvSpPr>
          <p:cNvPr id="3" name="내용 개체 틀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텍스트 개체 틀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p>
        </p:txBody>
      </p:sp>
      <p:sp>
        <p:nvSpPr>
          <p:cNvPr id="6" name="바닥글 개체 틀 4"/>
          <p:cNvSpPr>
            <a:spLocks noGrp="1"/>
          </p:cNvSpPr>
          <p:nvPr>
            <p:ph type="ftr" sz="quarter" idx="11"/>
          </p:nvPr>
        </p:nvSpPr>
        <p:spPr/>
        <p:txBody>
          <a:bodyPr/>
          <a:lstStyle>
            <a:lvl1pPr>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a:defRPr/>
            </a:lvl1pPr>
          </a:lstStyle>
          <a:p>
            <a:pPr>
              <a:defRPr/>
            </a:pPr>
            <a:fld id="{D2C013E4-D496-4D7D-883C-8EADF18C5C65}" type="slidenum">
              <a:rPr lang="ko-KR" altLang="en-US"/>
            </a:fld>
            <a:endParaRPr lang="ko-KR" altLang="en-US"/>
          </a:p>
        </p:txBody>
      </p:sp>
    </p:spTree>
  </p:cSld>
  <p:clrMapOvr>
    <a:masterClrMapping/>
  </p:clrMapOvr>
  <p:transition>
    <p:split orient="vert"/>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nchor="b"/>
          <a:lstStyle>
            <a:lvl1pPr algn="l">
              <a:defRPr sz="2000" b="1"/>
            </a:lvl1pPr>
          </a:lstStyle>
          <a:p>
            <a:r>
              <a:rPr lang="ko-KR" altLang="en-US"/>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a:p>
        </p:txBody>
      </p:sp>
      <p:sp>
        <p:nvSpPr>
          <p:cNvPr id="6" name="바닥글 개체 틀 4"/>
          <p:cNvSpPr>
            <a:spLocks noGrp="1"/>
          </p:cNvSpPr>
          <p:nvPr>
            <p:ph type="ftr" sz="quarter" idx="11"/>
          </p:nvPr>
        </p:nvSpPr>
        <p:spPr/>
        <p:txBody>
          <a:bodyPr/>
          <a:lstStyle>
            <a:lvl1pPr>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a:defRPr/>
            </a:lvl1pPr>
          </a:lstStyle>
          <a:p>
            <a:pPr>
              <a:defRPr/>
            </a:pPr>
            <a:fld id="{BD7360B6-7C9B-42EB-80B2-85AE8074A443}" type="slidenum">
              <a:rPr lang="ko-KR" altLang="en-US"/>
            </a:fld>
            <a:endParaRPr lang="ko-KR" altLang="en-US"/>
          </a:p>
        </p:txBody>
      </p:sp>
    </p:spTree>
  </p:cSld>
  <p:clrMapOvr>
    <a:masterClrMapping/>
  </p:clrMapOvr>
  <p:transition>
    <p:split orient="vert"/>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3934D7B5-4915-4EC5-B55E-7613C65FC9C4}" type="slidenum">
              <a:rPr lang="ko-KR" altLang="en-US"/>
            </a:fld>
            <a:endParaRPr lang="ko-KR" altLang="en-US"/>
          </a:p>
        </p:txBody>
      </p:sp>
    </p:spTree>
  </p:cSld>
  <p:clrMapOvr>
    <a:masterClrMapping/>
  </p:clrMapOvr>
  <p:transition>
    <p:split orient="vert"/>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6629400" y="274638"/>
            <a:ext cx="2057400" cy="5851525"/>
          </a:xfrm>
        </p:spPr>
        <p:txBody>
          <a:bodyPr vert="eaVert"/>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a:xfrm>
            <a:off x="457200" y="274638"/>
            <a:ext cx="6019800" cy="5851525"/>
          </a:xfrm>
        </p:spPr>
        <p:txBody>
          <a:bodyPr vert="eaVert"/>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a:p>
        </p:txBody>
      </p:sp>
      <p:sp>
        <p:nvSpPr>
          <p:cNvPr id="5" name="바닥글 개체 틀 4"/>
          <p:cNvSpPr>
            <a:spLocks noGrp="1"/>
          </p:cNvSpPr>
          <p:nvPr>
            <p:ph type="ftr" sz="quarter" idx="11"/>
          </p:nvPr>
        </p:nvSpPr>
        <p:spPr/>
        <p:txBody>
          <a:bodyPr/>
          <a:lstStyle>
            <a:lvl1pPr>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226C995B-FE73-42C4-981A-68C95D7B78CF}" type="slidenum">
              <a:rPr lang="ko-KR" altLang="en-US"/>
            </a:fld>
            <a:endParaRPr lang="ko-KR" altLang="en-US"/>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media/image6.jpeg"/><Relationship Id="rId13" Type="http://schemas.openxmlformats.org/officeDocument/2006/relationships/image" Target="../media/image5.jpe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image" Target="../media/image6.jpe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3" Type="http://schemas.openxmlformats.org/officeDocument/2006/relationships/theme" Target="../theme/theme4.xml"/><Relationship Id="rId12" Type="http://schemas.openxmlformats.org/officeDocument/2006/relationships/image" Target="../media/image6.jpeg"/><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 Type="http://schemas.openxmlformats.org/officeDocument/2006/relationships/slideLayout" Target="../slideLayouts/slideLayout47.xml"/><Relationship Id="rId17" Type="http://schemas.openxmlformats.org/officeDocument/2006/relationships/theme" Target="../theme/theme5.xml"/><Relationship Id="rId16" Type="http://schemas.openxmlformats.org/officeDocument/2006/relationships/image" Target="../media/image6.jpeg"/><Relationship Id="rId15" Type="http://schemas.openxmlformats.org/officeDocument/2006/relationships/slideLayout" Target="../slideLayouts/slideLayout60.xml"/><Relationship Id="rId14" Type="http://schemas.openxmlformats.org/officeDocument/2006/relationships/slideLayout" Target="../slideLayouts/slideLayout59.xml"/><Relationship Id="rId13" Type="http://schemas.openxmlformats.org/officeDocument/2006/relationships/slideLayout" Target="../slideLayouts/slideLayout58.xml"/><Relationship Id="rId12" Type="http://schemas.openxmlformats.org/officeDocument/2006/relationships/slideLayout" Target="../slideLayouts/slideLayout57.xml"/><Relationship Id="rId11" Type="http://schemas.openxmlformats.org/officeDocument/2006/relationships/slideLayout" Target="../slideLayouts/slideLayout56.xml"/><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9.xml"/><Relationship Id="rId8" Type="http://schemas.openxmlformats.org/officeDocument/2006/relationships/slideLayout" Target="../slideLayouts/slideLayout68.xml"/><Relationship Id="rId7" Type="http://schemas.openxmlformats.org/officeDocument/2006/relationships/slideLayout" Target="../slideLayouts/slideLayout67.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3" Type="http://schemas.openxmlformats.org/officeDocument/2006/relationships/slideLayout" Target="../slideLayouts/slideLayout63.xml"/><Relationship Id="rId2" Type="http://schemas.openxmlformats.org/officeDocument/2006/relationships/slideLayout" Target="../slideLayouts/slideLayout62.xml"/><Relationship Id="rId12" Type="http://schemas.openxmlformats.org/officeDocument/2006/relationships/theme" Target="../theme/theme6.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80.xml"/><Relationship Id="rId8" Type="http://schemas.openxmlformats.org/officeDocument/2006/relationships/slideLayout" Target="../slideLayouts/slideLayout79.xml"/><Relationship Id="rId7" Type="http://schemas.openxmlformats.org/officeDocument/2006/relationships/slideLayout" Target="../slideLayouts/slideLayout78.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 Id="rId3" Type="http://schemas.openxmlformats.org/officeDocument/2006/relationships/slideLayout" Target="../slideLayouts/slideLayout74.xml"/><Relationship Id="rId2" Type="http://schemas.openxmlformats.org/officeDocument/2006/relationships/slideLayout" Target="../slideLayouts/slideLayout73.xml"/><Relationship Id="rId12" Type="http://schemas.openxmlformats.org/officeDocument/2006/relationships/theme" Target="../theme/theme7.xml"/><Relationship Id="rId11" Type="http://schemas.openxmlformats.org/officeDocument/2006/relationships/slideLayout" Target="../slideLayouts/slideLayout82.xml"/><Relationship Id="rId10" Type="http://schemas.openxmlformats.org/officeDocument/2006/relationships/slideLayout" Target="../slideLayouts/slideLayout81.xml"/><Relationship Id="rId1"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0"/>
            <a:ext cx="8229600" cy="1143000"/>
          </a:xfrm>
          <a:prstGeom prst="rect">
            <a:avLst/>
          </a:prstGeom>
          <a:noFill/>
          <a:ln w="9525">
            <a:noFill/>
            <a:miter lim="800000"/>
          </a:ln>
        </p:spPr>
        <p:txBody>
          <a:bodyPr vert="horz" wrap="square" lIns="91440" tIns="45720" rIns="91440" bIns="45720" numCol="1" anchor="ctr" anchorCtr="0" compatLnSpc="1"/>
          <a:lstStyle/>
          <a:p>
            <a:pPr lvl="0"/>
            <a:r>
              <a:rPr lang="ko-KR" altLang="en-US"/>
              <a:t>마스터 제목 스타일 편집</a:t>
            </a:r>
            <a:endParaRPr lang="ko-KR" altLang="en-US"/>
          </a:p>
        </p:txBody>
      </p:sp>
      <p:sp>
        <p:nvSpPr>
          <p:cNvPr id="1027" name="텍스트 개체 틀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굴림" panose="020B0600000101010101" charset="-127"/>
                <a:ea typeface="굴림" panose="020B0600000101010101" charset="-127"/>
              </a:defRPr>
            </a:lvl1pPr>
          </a:lstStyle>
          <a:p>
            <a:pPr>
              <a:defRPr/>
            </a:pPr>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굴림" panose="020B0600000101010101" charset="-127"/>
                <a:ea typeface="굴림" panose="020B0600000101010101" charset="-127"/>
              </a:defRPr>
            </a:lvl1pPr>
          </a:lstStyle>
          <a:p>
            <a:pPr>
              <a:defRPr/>
            </a:pP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굴림" panose="020B0600000101010101" charset="-127"/>
                <a:ea typeface="굴림" panose="020B0600000101010101" charset="-127"/>
              </a:defRPr>
            </a:lvl1pPr>
          </a:lstStyle>
          <a:p>
            <a:pPr>
              <a:defRPr/>
            </a:pPr>
            <a:fld id="{D09A7EA3-501D-427D-89A6-FCC717812CE1}" type="slidenum">
              <a:rPr lang="ko-KR" altLang="en-US"/>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orient="vert"/>
  </p:transition>
  <p:hf hdr="0" ftr="0" dt="0"/>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2pPr>
      <a:lvl3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3pPr>
      <a:lvl4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4pPr>
      <a:lvl5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5pPr>
      <a:lvl6pPr marL="4572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6pPr>
      <a:lvl7pPr marL="9144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7pPr>
      <a:lvl8pPr marL="13716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8pPr>
      <a:lvl9pPr marL="18288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2" descr="ppt format"/>
          <p:cNvPicPr>
            <a:picLocks noChangeAspect="1" noChangeArrowheads="1"/>
          </p:cNvPicPr>
          <p:nvPr/>
        </p:nvPicPr>
        <p:blipFill>
          <a:blip r:embed="rId13" cstate="print"/>
          <a:srcRect l="44647" t="50934" r="42658" b="34891"/>
          <a:stretch>
            <a:fillRect/>
          </a:stretch>
        </p:blipFill>
        <p:spPr bwMode="auto">
          <a:xfrm>
            <a:off x="0" y="0"/>
            <a:ext cx="9144000" cy="6858000"/>
          </a:xfrm>
          <a:prstGeom prst="rect">
            <a:avLst/>
          </a:prstGeom>
          <a:noFill/>
          <a:ln w="9525">
            <a:noFill/>
            <a:miter lim="800000"/>
            <a:headEnd/>
            <a:tailEnd/>
          </a:ln>
        </p:spPr>
      </p:pic>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endParaRPr lang="ko-KR" altLang="en-US" dirty="0"/>
          </a:p>
          <a:p>
            <a:pPr lvl="1"/>
            <a:r>
              <a:rPr lang="ko-KR" altLang="en-US" dirty="0"/>
              <a:t>둘째 수준</a:t>
            </a:r>
            <a:endParaRPr lang="ko-KR" altLang="en-US" dirty="0"/>
          </a:p>
          <a:p>
            <a:pPr lvl="2"/>
            <a:r>
              <a:rPr lang="ko-KR" altLang="en-US" dirty="0"/>
              <a:t>셋째 수준</a:t>
            </a:r>
            <a:endParaRPr lang="ko-KR" altLang="en-US" dirty="0"/>
          </a:p>
          <a:p>
            <a:pPr lvl="3"/>
            <a:r>
              <a:rPr lang="ko-KR" altLang="en-US" dirty="0"/>
              <a:t>넷째 수준</a:t>
            </a:r>
            <a:endParaRPr lang="ko-KR" altLang="en-US" dirty="0"/>
          </a:p>
          <a:p>
            <a:pPr lvl="4"/>
            <a:r>
              <a:rPr lang="ko-KR" altLang="en-US" dirty="0"/>
              <a:t>다섯째 수준</a:t>
            </a:r>
            <a:endParaRPr lang="ko-KR" altLang="en-US" dirty="0"/>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latinLnBrk="1"/>
            <a:endParaRPr lang="ko-KR" altLang="en-US" kern="1200">
              <a:solidFill>
                <a:prstClr val="black">
                  <a:tint val="75000"/>
                </a:prstClr>
              </a:solidFill>
              <a:latin typeface="맑은 고딕" panose="020B0503020000020004" charset="-127"/>
              <a:ea typeface="맑은 고딕" panose="020B0503020000020004" charset="-127"/>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latinLnBrk="1"/>
            <a:endParaRPr lang="ko-KR" altLang="en-US" kern="1200">
              <a:solidFill>
                <a:prstClr val="black">
                  <a:tint val="75000"/>
                </a:prstClr>
              </a:solidFill>
              <a:latin typeface="맑은 고딕" panose="020B0503020000020004" charset="-127"/>
              <a:ea typeface="맑은 고딕" panose="020B0503020000020004" charset="-127"/>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latinLnBrk="1"/>
            <a:fld id="{23483237-DD2C-4733-B4F2-882158DAA701}" type="slidenum">
              <a:rPr lang="ko-KR" altLang="en-US" kern="1200" smtClean="0">
                <a:solidFill>
                  <a:prstClr val="black">
                    <a:tint val="75000"/>
                  </a:prstClr>
                </a:solidFill>
                <a:latin typeface="맑은 고딕" panose="020B0503020000020004" charset="-127"/>
                <a:ea typeface="맑은 고딕" panose="020B0503020000020004" charset="-127"/>
                <a:cs typeface="+mn-cs"/>
              </a:rPr>
            </a:fld>
            <a:endParaRPr lang="ko-KR" altLang="en-US" kern="1200">
              <a:solidFill>
                <a:prstClr val="black">
                  <a:tint val="75000"/>
                </a:prstClr>
              </a:solidFill>
              <a:latin typeface="맑은 고딕" panose="020B0503020000020004" charset="-127"/>
              <a:ea typeface="맑은 고딕" panose="020B0503020000020004" charset="-127"/>
              <a:cs typeface="+mn-cs"/>
            </a:endParaRPr>
          </a:p>
        </p:txBody>
      </p:sp>
      <p:pic>
        <p:nvPicPr>
          <p:cNvPr id="12" name="Picture 2" descr="AS"/>
          <p:cNvPicPr>
            <a:picLocks noChangeAspect="1" noChangeArrowheads="1"/>
          </p:cNvPicPr>
          <p:nvPr/>
        </p:nvPicPr>
        <p:blipFill>
          <a:blip r:embed="rId14" cstate="print"/>
          <a:srcRect b="86852"/>
          <a:stretch>
            <a:fillRect/>
          </a:stretch>
        </p:blipFill>
        <p:spPr bwMode="auto">
          <a:xfrm>
            <a:off x="1" y="0"/>
            <a:ext cx="9144000" cy="8495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split orient="vert"/>
  </p:transition>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AS"/>
          <p:cNvPicPr>
            <a:picLocks noChangeAspect="1" noChangeArrowheads="1"/>
          </p:cNvPicPr>
          <p:nvPr/>
        </p:nvPicPr>
        <p:blipFill>
          <a:blip r:embed="rId12" cstate="print"/>
          <a:srcRect b="86852"/>
          <a:stretch>
            <a:fillRect/>
          </a:stretch>
        </p:blipFill>
        <p:spPr bwMode="auto">
          <a:xfrm>
            <a:off x="0" y="123825"/>
            <a:ext cx="9144000" cy="849313"/>
          </a:xfrm>
          <a:prstGeom prst="rect">
            <a:avLst/>
          </a:prstGeom>
          <a:noFill/>
          <a:ln w="9525">
            <a:noFill/>
            <a:miter lim="800000"/>
            <a:headEnd/>
            <a:tailEnd/>
          </a:ln>
        </p:spPr>
      </p:pic>
      <p:sp>
        <p:nvSpPr>
          <p:cNvPr id="325634" name="Rectangle 2"/>
          <p:cNvSpPr>
            <a:spLocks noChangeArrowheads="1"/>
          </p:cNvSpPr>
          <p:nvPr/>
        </p:nvSpPr>
        <p:spPr bwMode="gray">
          <a:xfrm>
            <a:off x="0" y="6524625"/>
            <a:ext cx="9144000" cy="333375"/>
          </a:xfrm>
          <a:prstGeom prst="rect">
            <a:avLst/>
          </a:prstGeom>
          <a:solidFill>
            <a:schemeClr val="bg2"/>
          </a:solidFill>
          <a:ln w="9525">
            <a:noFill/>
            <a:miter lim="800000"/>
          </a:ln>
          <a:effectLst/>
        </p:spPr>
        <p:txBody>
          <a:bodyPr wrap="none" anchor="ctr"/>
          <a:lstStyle/>
          <a:p>
            <a:pPr algn="ctr" rtl="0" fontAlgn="base" latinLnBrk="1">
              <a:spcBef>
                <a:spcPct val="0"/>
              </a:spcBef>
              <a:spcAft>
                <a:spcPct val="0"/>
              </a:spcAft>
              <a:defRPr/>
            </a:pPr>
            <a:endParaRPr kumimoji="1" lang="ko-KR" altLang="en-US" kern="1200">
              <a:solidFill>
                <a:srgbClr val="1D528D"/>
              </a:solidFill>
              <a:latin typeface="굴림" panose="020B0600000101010101" charset="-127"/>
              <a:ea typeface="굴림" panose="020B0600000101010101" charset="-127"/>
              <a:cs typeface="+mn-cs"/>
            </a:endParaRPr>
          </a:p>
        </p:txBody>
      </p:sp>
      <p:sp>
        <p:nvSpPr>
          <p:cNvPr id="1028" name="Rectangle 5"/>
          <p:cNvSpPr>
            <a:spLocks noGrp="1" noChangeArrowheads="1"/>
          </p:cNvSpPr>
          <p:nvPr>
            <p:ph type="body" idx="1"/>
          </p:nvPr>
        </p:nvSpPr>
        <p:spPr bwMode="auto">
          <a:xfrm>
            <a:off x="457200" y="1219200"/>
            <a:ext cx="8229600" cy="5248275"/>
          </a:xfrm>
          <a:prstGeom prst="rect">
            <a:avLst/>
          </a:prstGeom>
          <a:noFill/>
          <a:ln w="9525">
            <a:noFill/>
            <a:miter lim="800000"/>
          </a:ln>
        </p:spPr>
        <p:txBody>
          <a:bodyPr vert="horz" wrap="square" lIns="91440" tIns="45720" rIns="91440" bIns="45720" numCol="1" anchor="t" anchorCtr="0" compatLnSpc="1"/>
          <a:lstStyle/>
          <a:p>
            <a:pPr lvl="0"/>
            <a:r>
              <a:rPr lang="en-US" altLang="ko-KR"/>
              <a:t>Click to edit Master text styles</a:t>
            </a:r>
            <a:endParaRPr lang="en-US" altLang="ko-KR"/>
          </a:p>
          <a:p>
            <a:pPr lvl="1"/>
            <a:r>
              <a:rPr lang="en-US" altLang="ko-KR"/>
              <a:t>Second level</a:t>
            </a:r>
            <a:endParaRPr lang="en-US" altLang="ko-KR"/>
          </a:p>
          <a:p>
            <a:pPr lvl="2"/>
            <a:r>
              <a:rPr lang="en-US" altLang="ko-KR"/>
              <a:t>Third level</a:t>
            </a:r>
            <a:endParaRPr lang="en-US" altLang="ko-KR"/>
          </a:p>
          <a:p>
            <a:pPr lvl="3"/>
            <a:r>
              <a:rPr lang="en-US" altLang="ko-KR"/>
              <a:t>Fourth level</a:t>
            </a:r>
            <a:endParaRPr lang="en-US" altLang="ko-KR"/>
          </a:p>
          <a:p>
            <a:pPr lvl="4"/>
            <a:r>
              <a:rPr lang="en-US" altLang="ko-KR"/>
              <a:t>Fifth level</a:t>
            </a:r>
            <a:endParaRPr lang="en-US" altLang="ko-KR"/>
          </a:p>
        </p:txBody>
      </p:sp>
      <p:sp>
        <p:nvSpPr>
          <p:cNvPr id="325641" name="Text Box 9"/>
          <p:cNvSpPr txBox="1">
            <a:spLocks noChangeArrowheads="1"/>
          </p:cNvSpPr>
          <p:nvPr/>
        </p:nvSpPr>
        <p:spPr bwMode="auto">
          <a:xfrm>
            <a:off x="8256588" y="6516688"/>
            <a:ext cx="754062" cy="304800"/>
          </a:xfrm>
          <a:prstGeom prst="rect">
            <a:avLst/>
          </a:prstGeom>
          <a:noFill/>
          <a:ln w="9525" algn="ctr">
            <a:noFill/>
            <a:miter lim="800000"/>
          </a:ln>
          <a:effectLst/>
        </p:spPr>
        <p:txBody>
          <a:bodyPr>
            <a:spAutoFit/>
          </a:bodyPr>
          <a:lstStyle/>
          <a:p>
            <a:pPr algn="ctr" rtl="0" fontAlgn="base">
              <a:spcBef>
                <a:spcPct val="50000"/>
              </a:spcBef>
              <a:spcAft>
                <a:spcPct val="0"/>
              </a:spcAft>
              <a:defRPr/>
            </a:pPr>
            <a:fld id="{A3B02359-9363-4D71-A743-257F28B966DB}" type="slidenum">
              <a:rPr lang="en-US" altLang="ko-KR" sz="1400" b="1" kern="1200">
                <a:solidFill>
                  <a:srgbClr val="000000"/>
                </a:solidFill>
                <a:latin typeface="Arial" panose="020B0604020202020204" pitchFamily="34" charset="0"/>
                <a:ea typeface="굴림" panose="020B0600000101010101" charset="-127"/>
                <a:cs typeface="+mn-cs"/>
              </a:rPr>
            </a:fld>
            <a:endParaRPr lang="en-US" altLang="ko-KR" sz="1400" b="1" kern="1200">
              <a:solidFill>
                <a:srgbClr val="000000"/>
              </a:solidFill>
              <a:latin typeface="Arial" panose="020B0604020202020204" pitchFamily="34" charset="0"/>
              <a:ea typeface="굴림" panose="020B0600000101010101" charset="-127"/>
              <a:cs typeface="+mn-cs"/>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split orient="vert"/>
  </p:transition>
  <p:hf sldNum="0" hdr="0" ftr="0"/>
  <p:txStyles>
    <p:titleStyle>
      <a:lvl1pPr algn="l" rtl="0" eaLnBrk="0" fontAlgn="base" latinLnBrk="1" hangingPunct="0">
        <a:spcBef>
          <a:spcPct val="0"/>
        </a:spcBef>
        <a:spcAft>
          <a:spcPct val="0"/>
        </a:spcAft>
        <a:defRPr kumimoji="1" sz="2400">
          <a:solidFill>
            <a:srgbClr val="404040"/>
          </a:solidFill>
          <a:latin typeface="+mj-lt"/>
          <a:ea typeface="+mj-ea"/>
          <a:cs typeface="+mj-cs"/>
        </a:defRPr>
      </a:lvl1pPr>
      <a:lvl2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2pPr>
      <a:lvl3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3pPr>
      <a:lvl4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4pPr>
      <a:lvl5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5pPr>
      <a:lvl6pPr marL="4572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6pPr>
      <a:lvl7pPr marL="9144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7pPr>
      <a:lvl8pPr marL="13716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8pPr>
      <a:lvl9pPr marL="18288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9pPr>
    </p:titleStyle>
    <p:bodyStyle>
      <a:lvl1pPr marL="342900" indent="-342900" algn="l" rtl="0" eaLnBrk="0" fontAlgn="base" latinLnBrk="1" hangingPunct="0">
        <a:spcBef>
          <a:spcPct val="20000"/>
        </a:spcBef>
        <a:spcAft>
          <a:spcPct val="0"/>
        </a:spcAft>
        <a:buClr>
          <a:schemeClr val="hlink"/>
        </a:buClr>
        <a:buFont typeface="Wingdings" panose="05000000000000000000" pitchFamily="2" charset="2"/>
        <a:buChar char="v"/>
        <a:defRPr kumimoji="1" sz="2800" b="1">
          <a:solidFill>
            <a:schemeClr val="accent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anose="05000000000000000000"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lr>
          <a:schemeClr val="tx1"/>
        </a:buClr>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AS"/>
          <p:cNvPicPr>
            <a:picLocks noChangeAspect="1" noChangeArrowheads="1"/>
          </p:cNvPicPr>
          <p:nvPr/>
        </p:nvPicPr>
        <p:blipFill>
          <a:blip r:embed="rId12" cstate="print"/>
          <a:srcRect b="86852"/>
          <a:stretch>
            <a:fillRect/>
          </a:stretch>
        </p:blipFill>
        <p:spPr bwMode="auto">
          <a:xfrm>
            <a:off x="0" y="123825"/>
            <a:ext cx="9144000" cy="849313"/>
          </a:xfrm>
          <a:prstGeom prst="rect">
            <a:avLst/>
          </a:prstGeom>
          <a:noFill/>
          <a:ln w="9525">
            <a:noFill/>
            <a:miter lim="800000"/>
            <a:headEnd/>
            <a:tailEnd/>
          </a:ln>
        </p:spPr>
      </p:pic>
      <p:sp>
        <p:nvSpPr>
          <p:cNvPr id="325634" name="Rectangle 2"/>
          <p:cNvSpPr>
            <a:spLocks noChangeArrowheads="1"/>
          </p:cNvSpPr>
          <p:nvPr/>
        </p:nvSpPr>
        <p:spPr bwMode="gray">
          <a:xfrm>
            <a:off x="0" y="6524625"/>
            <a:ext cx="9144000" cy="333375"/>
          </a:xfrm>
          <a:prstGeom prst="rect">
            <a:avLst/>
          </a:prstGeom>
          <a:solidFill>
            <a:schemeClr val="bg2"/>
          </a:solidFill>
          <a:ln w="9525">
            <a:noFill/>
            <a:miter lim="800000"/>
          </a:ln>
          <a:effectLst/>
        </p:spPr>
        <p:txBody>
          <a:bodyPr wrap="none" anchor="ctr"/>
          <a:lstStyle/>
          <a:p>
            <a:pPr algn="ctr" rtl="0" fontAlgn="base" latinLnBrk="1">
              <a:spcBef>
                <a:spcPct val="0"/>
              </a:spcBef>
              <a:spcAft>
                <a:spcPct val="0"/>
              </a:spcAft>
              <a:defRPr/>
            </a:pPr>
            <a:endParaRPr kumimoji="1" lang="ko-KR" altLang="en-US" kern="1200">
              <a:solidFill>
                <a:srgbClr val="1D528D"/>
              </a:solidFill>
              <a:latin typeface="굴림" panose="020B0600000101010101" charset="-127"/>
              <a:ea typeface="굴림" panose="020B0600000101010101" charset="-127"/>
              <a:cs typeface="+mn-cs"/>
            </a:endParaRPr>
          </a:p>
        </p:txBody>
      </p:sp>
      <p:sp>
        <p:nvSpPr>
          <p:cNvPr id="1028" name="Rectangle 5"/>
          <p:cNvSpPr>
            <a:spLocks noGrp="1" noChangeArrowheads="1"/>
          </p:cNvSpPr>
          <p:nvPr>
            <p:ph type="body" idx="1"/>
          </p:nvPr>
        </p:nvSpPr>
        <p:spPr bwMode="auto">
          <a:xfrm>
            <a:off x="457200" y="1219200"/>
            <a:ext cx="8229600" cy="5248275"/>
          </a:xfrm>
          <a:prstGeom prst="rect">
            <a:avLst/>
          </a:prstGeom>
          <a:noFill/>
          <a:ln w="9525">
            <a:noFill/>
            <a:miter lim="800000"/>
          </a:ln>
        </p:spPr>
        <p:txBody>
          <a:bodyPr vert="horz" wrap="square" lIns="91440" tIns="45720" rIns="91440" bIns="45720" numCol="1" anchor="t" anchorCtr="0" compatLnSpc="1"/>
          <a:lstStyle/>
          <a:p>
            <a:pPr lvl="0"/>
            <a:r>
              <a:rPr lang="en-US" altLang="ko-KR"/>
              <a:t>Click to edit Master text styles</a:t>
            </a:r>
            <a:endParaRPr lang="en-US" altLang="ko-KR"/>
          </a:p>
          <a:p>
            <a:pPr lvl="1"/>
            <a:r>
              <a:rPr lang="en-US" altLang="ko-KR"/>
              <a:t>Second level</a:t>
            </a:r>
            <a:endParaRPr lang="en-US" altLang="ko-KR"/>
          </a:p>
          <a:p>
            <a:pPr lvl="2"/>
            <a:r>
              <a:rPr lang="en-US" altLang="ko-KR"/>
              <a:t>Third level</a:t>
            </a:r>
            <a:endParaRPr lang="en-US" altLang="ko-KR"/>
          </a:p>
          <a:p>
            <a:pPr lvl="3"/>
            <a:r>
              <a:rPr lang="en-US" altLang="ko-KR"/>
              <a:t>Fourth level</a:t>
            </a:r>
            <a:endParaRPr lang="en-US" altLang="ko-KR"/>
          </a:p>
          <a:p>
            <a:pPr lvl="4"/>
            <a:r>
              <a:rPr lang="en-US" altLang="ko-KR"/>
              <a:t>Fifth level</a:t>
            </a:r>
            <a:endParaRPr lang="en-US" altLang="ko-KR"/>
          </a:p>
        </p:txBody>
      </p:sp>
      <p:sp>
        <p:nvSpPr>
          <p:cNvPr id="325641" name="Text Box 9"/>
          <p:cNvSpPr txBox="1">
            <a:spLocks noChangeArrowheads="1"/>
          </p:cNvSpPr>
          <p:nvPr/>
        </p:nvSpPr>
        <p:spPr bwMode="auto">
          <a:xfrm>
            <a:off x="8256588" y="6516688"/>
            <a:ext cx="754062" cy="304800"/>
          </a:xfrm>
          <a:prstGeom prst="rect">
            <a:avLst/>
          </a:prstGeom>
          <a:noFill/>
          <a:ln w="9525" algn="ctr">
            <a:noFill/>
            <a:miter lim="800000"/>
          </a:ln>
          <a:effectLst/>
        </p:spPr>
        <p:txBody>
          <a:bodyPr>
            <a:spAutoFit/>
          </a:bodyPr>
          <a:lstStyle/>
          <a:p>
            <a:pPr algn="ctr" rtl="0" fontAlgn="base">
              <a:spcBef>
                <a:spcPct val="50000"/>
              </a:spcBef>
              <a:spcAft>
                <a:spcPct val="0"/>
              </a:spcAft>
              <a:defRPr/>
            </a:pPr>
            <a:fld id="{A3B02359-9363-4D71-A743-257F28B966DB}" type="slidenum">
              <a:rPr lang="en-US" altLang="ko-KR" sz="1400" b="1" kern="1200">
                <a:solidFill>
                  <a:srgbClr val="000000"/>
                </a:solidFill>
                <a:latin typeface="Arial" panose="020B0604020202020204" pitchFamily="34" charset="0"/>
                <a:ea typeface="굴림" panose="020B0600000101010101" charset="-127"/>
                <a:cs typeface="+mn-cs"/>
              </a:rPr>
            </a:fld>
            <a:endParaRPr lang="en-US" altLang="ko-KR" sz="1400" b="1" kern="1200">
              <a:solidFill>
                <a:srgbClr val="000000"/>
              </a:solidFill>
              <a:latin typeface="Arial" panose="020B0604020202020204" pitchFamily="34" charset="0"/>
              <a:ea typeface="굴림" panose="020B0600000101010101" charset="-127"/>
              <a:cs typeface="+mn-cs"/>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split orient="vert"/>
  </p:transition>
  <p:hf sldNum="0" hdr="0" ftr="0"/>
  <p:txStyles>
    <p:titleStyle>
      <a:lvl1pPr algn="l" rtl="0" eaLnBrk="0" fontAlgn="base" latinLnBrk="1" hangingPunct="0">
        <a:spcBef>
          <a:spcPct val="0"/>
        </a:spcBef>
        <a:spcAft>
          <a:spcPct val="0"/>
        </a:spcAft>
        <a:defRPr kumimoji="1" sz="2400">
          <a:solidFill>
            <a:srgbClr val="404040"/>
          </a:solidFill>
          <a:latin typeface="+mj-lt"/>
          <a:ea typeface="+mj-ea"/>
          <a:cs typeface="+mj-cs"/>
        </a:defRPr>
      </a:lvl1pPr>
      <a:lvl2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2pPr>
      <a:lvl3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3pPr>
      <a:lvl4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4pPr>
      <a:lvl5pPr algn="l" rtl="0" eaLnBrk="0" fontAlgn="base" latinLnBrk="1" hangingPunct="0">
        <a:spcBef>
          <a:spcPct val="0"/>
        </a:spcBef>
        <a:spcAft>
          <a:spcPct val="0"/>
        </a:spcAft>
        <a:defRPr kumimoji="1" sz="2400">
          <a:solidFill>
            <a:srgbClr val="404040"/>
          </a:solidFill>
          <a:latin typeface="HY울릉도M" panose="02030600000101010101" pitchFamily="18" charset="-127"/>
          <a:ea typeface="HY울릉도M" panose="02030600000101010101" pitchFamily="18" charset="-127"/>
          <a:cs typeface="굴림" panose="020B0600000101010101" charset="-127"/>
        </a:defRPr>
      </a:lvl5pPr>
      <a:lvl6pPr marL="4572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6pPr>
      <a:lvl7pPr marL="9144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7pPr>
      <a:lvl8pPr marL="13716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8pPr>
      <a:lvl9pPr marL="1828800" algn="l" rtl="0" fontAlgn="base" latinLnBrk="1">
        <a:spcBef>
          <a:spcPct val="0"/>
        </a:spcBef>
        <a:spcAft>
          <a:spcPct val="0"/>
        </a:spcAft>
        <a:defRPr kumimoji="1" sz="2400">
          <a:solidFill>
            <a:schemeClr val="bg1"/>
          </a:solidFill>
          <a:latin typeface="HY울릉도M" panose="02030600000101010101" pitchFamily="18" charset="-127"/>
          <a:ea typeface="HY울릉도M" panose="02030600000101010101" pitchFamily="18" charset="-127"/>
          <a:cs typeface="굴림" panose="020B0600000101010101" charset="-127"/>
        </a:defRPr>
      </a:lvl9pPr>
    </p:titleStyle>
    <p:bodyStyle>
      <a:lvl1pPr marL="342900" indent="-342900" algn="l" rtl="0" eaLnBrk="0" fontAlgn="base" latinLnBrk="1" hangingPunct="0">
        <a:spcBef>
          <a:spcPct val="20000"/>
        </a:spcBef>
        <a:spcAft>
          <a:spcPct val="0"/>
        </a:spcAft>
        <a:buClr>
          <a:schemeClr val="hlink"/>
        </a:buClr>
        <a:buFont typeface="Wingdings" panose="05000000000000000000" pitchFamily="2" charset="2"/>
        <a:buChar char="v"/>
        <a:defRPr kumimoji="1" sz="2800" b="1">
          <a:solidFill>
            <a:schemeClr val="accent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anose="05000000000000000000"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lr>
          <a:schemeClr val="tx1"/>
        </a:buClr>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2" descr="AS"/>
          <p:cNvPicPr>
            <a:picLocks noChangeAspect="1" noChangeArrowheads="1"/>
          </p:cNvPicPr>
          <p:nvPr/>
        </p:nvPicPr>
        <p:blipFill>
          <a:blip r:embed="rId16" cstate="print"/>
          <a:srcRect b="89900"/>
          <a:stretch>
            <a:fillRect/>
          </a:stretch>
        </p:blipFill>
        <p:spPr bwMode="auto">
          <a:xfrm>
            <a:off x="0" y="0"/>
            <a:ext cx="9144000" cy="652445"/>
          </a:xfrm>
          <a:prstGeom prst="rect">
            <a:avLst/>
          </a:prstGeom>
          <a:noFill/>
          <a:ln w="9525">
            <a:noFill/>
            <a:miter lim="800000"/>
            <a:headEnd/>
            <a:tailEnd/>
          </a:ln>
        </p:spPr>
      </p:pic>
      <p:pic>
        <p:nvPicPr>
          <p:cNvPr id="7" name="Picture 6" descr="AS"/>
          <p:cNvPicPr>
            <a:picLocks noChangeAspect="1" noChangeArrowheads="1"/>
          </p:cNvPicPr>
          <p:nvPr/>
        </p:nvPicPr>
        <p:blipFill>
          <a:blip r:embed="rId16" cstate="print"/>
          <a:srcRect t="9438" b="86852"/>
          <a:stretch>
            <a:fillRect/>
          </a:stretch>
        </p:blipFill>
        <p:spPr bwMode="auto">
          <a:xfrm>
            <a:off x="0" y="609600"/>
            <a:ext cx="9144000" cy="239713"/>
          </a:xfrm>
          <a:prstGeom prst="rect">
            <a:avLst/>
          </a:prstGeom>
          <a:noFill/>
          <a:ln w="9525">
            <a:noFill/>
            <a:miter lim="800000"/>
            <a:headEnd/>
            <a:tailEnd/>
          </a:ln>
        </p:spPr>
      </p:pic>
      <p:sp>
        <p:nvSpPr>
          <p:cNvPr id="2" name="Title Placeholder 1"/>
          <p:cNvSpPr>
            <a:spLocks noGrp="1"/>
          </p:cNvSpPr>
          <p:nvPr>
            <p:ph type="title"/>
          </p:nvPr>
        </p:nvSpPr>
        <p:spPr>
          <a:xfrm>
            <a:off x="457200" y="0"/>
            <a:ext cx="8229600" cy="715962"/>
          </a:xfrm>
          <a:prstGeom prst="rect">
            <a:avLst/>
          </a:prstGeom>
        </p:spPr>
        <p:txBody>
          <a:bodyPr vert="horz" lIns="91440" tIns="45720" rIns="91440" bIns="45720"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457200" y="1143000"/>
            <a:ext cx="8229600" cy="49831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fontAlgn="base">
              <a:spcBef>
                <a:spcPct val="0"/>
              </a:spcBef>
              <a:spcAft>
                <a:spcPct val="0"/>
              </a:spcAft>
            </a:pPr>
            <a:fld id="{64889FC2-8507-4C37-B2FD-C7C7A66744D8}" type="datetimeFigureOut">
              <a:rPr lang="en-US" kern="1200" smtClean="0">
                <a:solidFill>
                  <a:prstClr val="black">
                    <a:tint val="75000"/>
                  </a:prstClr>
                </a:solidFill>
                <a:latin typeface="Arial" panose="020B0604020202020204" pitchFamily="34" charset="0"/>
                <a:ea typeface="+mn-ea"/>
                <a:cs typeface="Arial" panose="020B0604020202020204" pitchFamily="34" charset="0"/>
              </a:rPr>
            </a:fld>
            <a:endParaRPr lang="en-US" kern="1200">
              <a:solidFill>
                <a:prstClr val="black">
                  <a:tint val="75000"/>
                </a:prstClr>
              </a:solidFill>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fontAlgn="base">
              <a:spcBef>
                <a:spcPct val="0"/>
              </a:spcBef>
              <a:spcAft>
                <a:spcPct val="0"/>
              </a:spcAft>
            </a:pPr>
            <a:endParaRPr lang="en-US" kern="1200">
              <a:solidFill>
                <a:prstClr val="black">
                  <a:tint val="75000"/>
                </a:prstClr>
              </a:solidFill>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fontAlgn="base">
              <a:spcBef>
                <a:spcPct val="0"/>
              </a:spcBef>
              <a:spcAft>
                <a:spcPct val="0"/>
              </a:spcAft>
            </a:pPr>
            <a:fld id="{E3A1616C-2386-4303-9BD5-F7E5A4A675F3}" type="slidenum">
              <a:rPr lang="en-US" kern="1200" smtClean="0">
                <a:solidFill>
                  <a:prstClr val="black">
                    <a:tint val="75000"/>
                  </a:prstClr>
                </a:solidFill>
                <a:latin typeface="Arial" panose="020B0604020202020204" pitchFamily="34" charset="0"/>
                <a:ea typeface="+mn-ea"/>
                <a:cs typeface="Arial" panose="020B0604020202020204" pitchFamily="34" charset="0"/>
              </a:rPr>
            </a:fld>
            <a:endParaRPr lang="en-US" kern="1200">
              <a:solidFill>
                <a:prstClr val="black">
                  <a:tint val="75000"/>
                </a:prstClr>
              </a:solidFill>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transition>
    <p:split orient="vert"/>
  </p:transition>
  <p:txStyles>
    <p:titleStyle>
      <a:lvl1pPr algn="l" defTabSz="914400" rtl="0" eaLnBrk="1" latinLnBrk="0" hangingPunct="1">
        <a:spcBef>
          <a:spcPct val="0"/>
        </a:spcBef>
        <a:buNone/>
        <a:defRPr sz="2400" kern="1200">
          <a:solidFill>
            <a:schemeClr val="tx1"/>
          </a:solidFill>
          <a:latin typeface="HY울릉도M" panose="02030600000101010101" pitchFamily="18" charset="-127"/>
          <a:ea typeface="HY울릉도M" panose="02030600000101010101" pitchFamily="18" charset="-127"/>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0"/>
            <a:ext cx="8229600" cy="1143000"/>
          </a:xfrm>
          <a:prstGeom prst="rect">
            <a:avLst/>
          </a:prstGeom>
          <a:noFill/>
          <a:ln w="9525">
            <a:noFill/>
            <a:miter lim="800000"/>
          </a:ln>
        </p:spPr>
        <p:txBody>
          <a:bodyPr vert="horz" wrap="square" lIns="91440" tIns="45720" rIns="91440" bIns="45720" numCol="1" anchor="ctr" anchorCtr="0" compatLnSpc="1"/>
          <a:lstStyle/>
          <a:p>
            <a:pPr lvl="0"/>
            <a:r>
              <a:rPr lang="ko-KR" altLang="en-US"/>
              <a:t>마스터 제목 스타일 편집</a:t>
            </a:r>
            <a:endParaRPr lang="ko-KR" altLang="en-US"/>
          </a:p>
        </p:txBody>
      </p:sp>
      <p:sp>
        <p:nvSpPr>
          <p:cNvPr id="1027" name="텍스트 개체 틀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굴림" panose="020B0600000101010101" charset="-127"/>
                <a:ea typeface="굴림" panose="020B0600000101010101" charset="-127"/>
              </a:defRPr>
            </a:lvl1pPr>
          </a:lstStyle>
          <a:p>
            <a:pPr>
              <a:defRPr/>
            </a:pPr>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굴림" panose="020B0600000101010101" charset="-127"/>
                <a:ea typeface="굴림" panose="020B0600000101010101" charset="-127"/>
              </a:defRPr>
            </a:lvl1pPr>
          </a:lstStyle>
          <a:p>
            <a:pPr>
              <a:defRPr/>
            </a:pPr>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굴림" panose="020B0600000101010101" charset="-127"/>
                <a:ea typeface="굴림" panose="020B0600000101010101" charset="-127"/>
              </a:defRPr>
            </a:lvl1pPr>
          </a:lstStyle>
          <a:p>
            <a:pPr>
              <a:defRPr/>
            </a:pPr>
            <a:fld id="{D09A7EA3-501D-427D-89A6-FCC717812CE1}" type="slidenum">
              <a:rPr lang="ko-KR" altLang="en-US">
                <a:solidFill>
                  <a:prstClr val="black">
                    <a:tint val="75000"/>
                  </a:prstClr>
                </a:solidFill>
              </a:rPr>
            </a:fld>
            <a:endParaRPr lang="ko-KR"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p:split orient="vert"/>
  </p:transition>
  <p:hf hdr="0" ftr="0" dt="0"/>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2pPr>
      <a:lvl3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3pPr>
      <a:lvl4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4pPr>
      <a:lvl5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5pPr>
      <a:lvl6pPr marL="4572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6pPr>
      <a:lvl7pPr marL="9144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7pPr>
      <a:lvl8pPr marL="13716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8pPr>
      <a:lvl9pPr marL="18288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0"/>
            <a:ext cx="8229600" cy="1143000"/>
          </a:xfrm>
          <a:prstGeom prst="rect">
            <a:avLst/>
          </a:prstGeom>
          <a:noFill/>
          <a:ln w="9525">
            <a:noFill/>
            <a:miter lim="800000"/>
          </a:ln>
        </p:spPr>
        <p:txBody>
          <a:bodyPr vert="horz" wrap="square" lIns="91440" tIns="45720" rIns="91440" bIns="45720" numCol="1" anchor="ctr" anchorCtr="0" compatLnSpc="1"/>
          <a:lstStyle/>
          <a:p>
            <a:pPr lvl="0"/>
            <a:r>
              <a:rPr lang="ko-KR" altLang="en-US"/>
              <a:t>마스터 제목 스타일 편집</a:t>
            </a:r>
            <a:endParaRPr lang="ko-KR" altLang="en-US"/>
          </a:p>
        </p:txBody>
      </p:sp>
      <p:sp>
        <p:nvSpPr>
          <p:cNvPr id="1027" name="텍스트 개체 틀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ko-KR" altLang="en-US"/>
              <a:t>마스터 텍스트 스타일을 편집합니다</a:t>
            </a:r>
            <a:endParaRPr lang="ko-KR" altLang="en-US"/>
          </a:p>
          <a:p>
            <a:pPr lvl="1"/>
            <a:r>
              <a:rPr lang="ko-KR" altLang="en-US"/>
              <a:t>둘째 수준</a:t>
            </a:r>
            <a:endParaRPr lang="ko-KR" altLang="en-US"/>
          </a:p>
          <a:p>
            <a:pPr lvl="2"/>
            <a:r>
              <a:rPr lang="ko-KR" altLang="en-US"/>
              <a:t>셋째 수준</a:t>
            </a:r>
            <a:endParaRPr lang="ko-KR" altLang="en-US"/>
          </a:p>
          <a:p>
            <a:pPr lvl="3"/>
            <a:r>
              <a:rPr lang="ko-KR" altLang="en-US"/>
              <a:t>넷째 수준</a:t>
            </a:r>
            <a:endParaRPr lang="ko-KR" altLang="en-US"/>
          </a:p>
          <a:p>
            <a:pPr lvl="4"/>
            <a:r>
              <a:rPr lang="ko-KR" altLang="en-US"/>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굴림" panose="020B0600000101010101" charset="-127"/>
                <a:ea typeface="굴림" panose="020B0600000101010101" charset="-127"/>
              </a:defRPr>
            </a:lvl1pPr>
          </a:lstStyle>
          <a:p>
            <a:pPr>
              <a:defRPr/>
            </a:pPr>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굴림" panose="020B0600000101010101" charset="-127"/>
                <a:ea typeface="굴림" panose="020B0600000101010101" charset="-127"/>
              </a:defRPr>
            </a:lvl1pPr>
          </a:lstStyle>
          <a:p>
            <a:pPr>
              <a:defRPr/>
            </a:pP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굴림" panose="020B0600000101010101" charset="-127"/>
                <a:ea typeface="굴림" panose="020B0600000101010101" charset="-127"/>
              </a:defRPr>
            </a:lvl1pPr>
          </a:lstStyle>
          <a:p>
            <a:pPr>
              <a:defRPr/>
            </a:pPr>
            <a:fld id="{D09A7EA3-501D-427D-89A6-FCC717812CE1}" type="slidenum">
              <a:rPr lang="ko-KR" altLang="en-US"/>
            </a:fld>
            <a:endParaRPr lang="ko-KR" alt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split orient="vert"/>
  </p:transition>
  <p:hf hdr="0" ftr="0" dt="0"/>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2pPr>
      <a:lvl3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3pPr>
      <a:lvl4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4pPr>
      <a:lvl5pPr algn="ctr" rtl="0" eaLnBrk="0" fontAlgn="base" latinLnBrk="1" hangingPunct="0">
        <a:spcBef>
          <a:spcPct val="0"/>
        </a:spcBef>
        <a:spcAft>
          <a:spcPct val="0"/>
        </a:spcAft>
        <a:defRPr sz="4400">
          <a:solidFill>
            <a:schemeClr val="tx1"/>
          </a:solidFill>
          <a:latin typeface="맑은 고딕" panose="020B0503020000020004" charset="-127"/>
          <a:ea typeface="맑은 고딕" panose="020B0503020000020004" charset="-127"/>
        </a:defRPr>
      </a:lvl5pPr>
      <a:lvl6pPr marL="4572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6pPr>
      <a:lvl7pPr marL="9144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7pPr>
      <a:lvl8pPr marL="13716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8pPr>
      <a:lvl9pPr marL="1828800" algn="ctr" rtl="0" fontAlgn="base" latinLnBrk="1">
        <a:spcBef>
          <a:spcPct val="0"/>
        </a:spcBef>
        <a:spcAft>
          <a:spcPct val="0"/>
        </a:spcAft>
        <a:defRPr sz="4400">
          <a:solidFill>
            <a:schemeClr val="tx1"/>
          </a:solidFill>
          <a:latin typeface="맑은 고딕" panose="020B0503020000020004" charset="-127"/>
          <a:ea typeface="맑은 고딕" panose="020B0503020000020004"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2.xml"/><Relationship Id="rId2" Type="http://schemas.openxmlformats.org/officeDocument/2006/relationships/image" Target="../media/image2.GIF"/><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2.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2.xml"/><Relationship Id="rId3" Type="http://schemas.openxmlformats.org/officeDocument/2006/relationships/image" Target="../media/image9.jpeg"/><Relationship Id="rId2" Type="http://schemas.openxmlformats.org/officeDocument/2006/relationships/tags" Target="../tags/tag4.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2.xml"/><Relationship Id="rId4" Type="http://schemas.openxmlformats.org/officeDocument/2006/relationships/tags" Target="../tags/tag6.xml"/><Relationship Id="rId3" Type="http://schemas.openxmlformats.org/officeDocument/2006/relationships/image" Target="../media/image9.jpeg"/><Relationship Id="rId2" Type="http://schemas.openxmlformats.org/officeDocument/2006/relationships/tags" Target="../tags/tag5.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2.xml"/><Relationship Id="rId4" Type="http://schemas.openxmlformats.org/officeDocument/2006/relationships/themeOverride" Target="../theme/themeOverride1.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2.xml"/><Relationship Id="rId3" Type="http://schemas.openxmlformats.org/officeDocument/2006/relationships/image" Target="../media/image9.jpeg"/><Relationship Id="rId2" Type="http://schemas.openxmlformats.org/officeDocument/2006/relationships/tags" Target="../tags/tag13.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2.xml"/><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3568" y="2780928"/>
            <a:ext cx="7772400" cy="1008062"/>
          </a:xfrm>
        </p:spPr>
        <p:txBody>
          <a:bodyPr>
            <a:noAutofit/>
          </a:bodyPr>
          <a:lstStyle/>
          <a:p>
            <a:pPr algn="ctr" eaLnBrk="1" hangingPunct="1"/>
            <a:r>
              <a:rPr 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rPr>
              <a:t>影像大学院</a:t>
            </a:r>
            <a:r>
              <a:rPr lang="en-US" alt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公演艺术学科</a:t>
            </a:r>
            <a:r>
              <a:rPr lang="en-US" alt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艺术管理专业</a:t>
            </a:r>
            <a:r>
              <a:rPr lang="en-US" alt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br>
              <a:rPr lang="en-US" alt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博士课程</a:t>
            </a:r>
            <a:r>
              <a:rPr lang="en-US" altLang="zh-CN"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新生（中文课程）学士指南</a:t>
            </a:r>
            <a:endParaRPr lang="zh-CN"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075" name="Rectangle 4"/>
          <p:cNvSpPr>
            <a:spLocks noChangeArrowheads="1"/>
          </p:cNvSpPr>
          <p:nvPr/>
        </p:nvSpPr>
        <p:spPr bwMode="auto">
          <a:xfrm>
            <a:off x="3022240" y="5157192"/>
            <a:ext cx="3349959" cy="936104"/>
          </a:xfrm>
          <a:prstGeom prst="rect">
            <a:avLst/>
          </a:prstGeom>
          <a:noFill/>
          <a:ln w="9525">
            <a:noFill/>
            <a:miter lim="800000"/>
          </a:ln>
        </p:spPr>
        <p:txBody>
          <a:bodyPr anchor="ctr"/>
          <a:lstStyle/>
          <a:p>
            <a:pPr algn="ctr" rtl="0" fontAlgn="base" latinLnBrk="1">
              <a:lnSpc>
                <a:spcPct val="110000"/>
              </a:lnSpc>
              <a:spcBef>
                <a:spcPct val="0"/>
              </a:spcBef>
              <a:spcAft>
                <a:spcPct val="0"/>
              </a:spcAft>
              <a:defRPr/>
            </a:pPr>
            <a:r>
              <a:rPr kumimoji="1" lang="en-US" altLang="ko-KR" sz="2000" b="1" kern="1200" dirty="0">
                <a:latin typeface="맑은 고딕" panose="020B0503020000020004" charset="-127"/>
                <a:ea typeface="맑은 고딕" panose="020B0503020000020004" charset="-127"/>
                <a:cs typeface="+mn-cs"/>
              </a:rPr>
              <a:t>2025. </a:t>
            </a:r>
            <a:r>
              <a:rPr lang="en-US" altLang="ko-KR" sz="2000" b="1" dirty="0">
                <a:latin typeface="맑은 고딕" panose="020B0503020000020004" charset="-127"/>
                <a:ea typeface="맑은 고딕" panose="020B0503020000020004" charset="-127"/>
              </a:rPr>
              <a:t>09</a:t>
            </a:r>
            <a:r>
              <a:rPr kumimoji="1" lang="en-US" altLang="ko-KR" sz="2000" b="1" kern="1200" dirty="0">
                <a:latin typeface="맑은 고딕" panose="020B0503020000020004" charset="-127"/>
                <a:ea typeface="맑은 고딕" panose="020B0503020000020004" charset="-127"/>
                <a:cs typeface="+mn-cs"/>
              </a:rPr>
              <a:t>. 01</a:t>
            </a:r>
            <a:endParaRPr kumimoji="1" lang="en-US" altLang="ko-KR" sz="2000" b="1" kern="1200" dirty="0">
              <a:latin typeface="맑은 고딕" panose="020B0503020000020004" charset="-127"/>
              <a:ea typeface="맑은 고딕" panose="020B0503020000020004" charset="-127"/>
              <a:cs typeface="+mn-cs"/>
            </a:endParaRPr>
          </a:p>
          <a:p>
            <a:pPr algn="ctr" rtl="0" fontAlgn="base" latinLnBrk="1">
              <a:lnSpc>
                <a:spcPct val="110000"/>
              </a:lnSpc>
              <a:spcBef>
                <a:spcPct val="0"/>
              </a:spcBef>
              <a:spcAft>
                <a:spcPct val="0"/>
              </a:spcAft>
              <a:defRPr/>
            </a:pPr>
            <a:endParaRPr kumimoji="1" lang="en-US" altLang="ko-KR" sz="2000" b="1" kern="1200" dirty="0">
              <a:latin typeface="맑은 고딕" panose="020B0503020000020004" charset="-127"/>
              <a:ea typeface="맑은 고딕" panose="020B0503020000020004" charset="-127"/>
              <a:cs typeface="+mn-cs"/>
            </a:endParaRPr>
          </a:p>
          <a:p>
            <a:pPr algn="ctr" rtl="0" fontAlgn="base" latinLnBrk="1">
              <a:lnSpc>
                <a:spcPct val="110000"/>
              </a:lnSpc>
              <a:spcBef>
                <a:spcPct val="0"/>
              </a:spcBef>
              <a:spcAft>
                <a:spcPct val="0"/>
              </a:spcAft>
              <a:defRPr/>
            </a:pPr>
            <a:r>
              <a:rPr lang="zh-CN" altLang="ko-KR" sz="2000" b="1" dirty="0">
                <a:latin typeface="맑은 고딕" panose="020B0503020000020004" charset="-127"/>
                <a:ea typeface="SimSun" panose="02010600030101010101" pitchFamily="2" charset="-122"/>
              </a:rPr>
              <a:t>影像大学院</a:t>
            </a:r>
            <a:r>
              <a:rPr lang="en-US" altLang="zh-CN" sz="2000" b="1" dirty="0">
                <a:latin typeface="맑은 고딕" panose="020B0503020000020004" charset="-127"/>
                <a:ea typeface="SimSun" panose="02010600030101010101" pitchFamily="2" charset="-122"/>
              </a:rPr>
              <a:t> </a:t>
            </a:r>
            <a:r>
              <a:rPr lang="zh-CN" altLang="en-US" sz="2000" b="1" dirty="0">
                <a:latin typeface="맑은 고딕" panose="020B0503020000020004" charset="-127"/>
                <a:ea typeface="SimSun" panose="02010600030101010101" pitchFamily="2" charset="-122"/>
              </a:rPr>
              <a:t>学科办公室</a:t>
            </a:r>
            <a:endParaRPr kumimoji="1" lang="zh-CN" altLang="en-US" sz="2000" b="1" kern="1200" dirty="0">
              <a:latin typeface="맑은 고딕" panose="020B0503020000020004" charset="-127"/>
              <a:ea typeface="SimSun" panose="02010600030101010101" pitchFamily="2" charset="-122"/>
              <a:cs typeface="+mn-cs"/>
            </a:endParaRPr>
          </a:p>
        </p:txBody>
      </p:sp>
    </p:spTree>
  </p:cSld>
  <p:clrMapOvr>
    <a:masterClrMapping/>
  </p:clrMapOvr>
  <p:transition>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
          <p:cNvPicPr>
            <a:picLocks noChangeAspect="1"/>
          </p:cNvPicPr>
          <p:nvPr/>
        </p:nvPicPr>
        <p:blipFill>
          <a:blip r:embed="rId1"/>
          <a:srcRect/>
          <a:stretch>
            <a:fillRect/>
          </a:stretch>
        </p:blipFill>
        <p:spPr>
          <a:xfrm>
            <a:off x="635" y="1988820"/>
            <a:ext cx="9144000" cy="282067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1. 学科构成</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12" name="文本框 11"/>
          <p:cNvSpPr txBox="1"/>
          <p:nvPr/>
        </p:nvSpPr>
        <p:spPr>
          <a:xfrm>
            <a:off x="-324485" y="5589270"/>
            <a:ext cx="3019425" cy="313055"/>
          </a:xfrm>
          <a:prstGeom prst="rect">
            <a:avLst/>
          </a:prstGeom>
          <a:noFill/>
        </p:spPr>
        <p:txBody>
          <a:bodyPr wrap="square" rtlCol="0">
            <a:noAutofit/>
          </a:bodyPr>
          <a:lstStyle/>
          <a:p>
            <a:pPr>
              <a:spcBef>
                <a:spcPts val="0"/>
              </a:spcBef>
              <a:spcAft>
                <a:spcPts val="0"/>
              </a:spcAft>
              <a:buBlip>
                <a:blip r:embed="rId2"/>
              </a:buBlip>
            </a:pPr>
            <a:endParaRPr lang="zh-CN" altLang="en-US" sz="1400" dirty="0">
              <a:solidFill>
                <a:srgbClr val="000000"/>
              </a:solidFill>
              <a:latin typeface="맑은 고딕" panose="020B0503020000020004" charset="-127"/>
              <a:ea typeface="맑은 고딕" panose="020B0503020000020004" charset="-127"/>
            </a:endParaRPr>
          </a:p>
        </p:txBody>
      </p:sp>
    </p:spTree>
  </p:cSld>
  <p:clrMapOvr>
    <a:masterClrMapping/>
  </p:clrMapOvr>
  <p:transition>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2. </a:t>
            </a:r>
            <a:r>
              <a:rPr lang="en-US" altLang="ko-KR" sz="2300" b="1" dirty="0">
                <a:latin typeface="Microsoft YaHei" panose="020B0503020204020204" charset="-122"/>
                <a:ea typeface="Microsoft YaHei" panose="020B0503020204020204" charset="-122"/>
                <a:sym typeface="+mn-ea"/>
              </a:rPr>
              <a:t>在学年限及课程日程</a:t>
            </a:r>
            <a:endParaRPr lang="en-US" altLang="ko-KR" sz="2300" b="1" dirty="0">
              <a:latin typeface="Microsoft YaHei" panose="020B0503020204020204" charset="-122"/>
              <a:ea typeface="Microsoft YaHei" panose="020B0503020204020204" charset="-122"/>
              <a:sym typeface="+mn-ea"/>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49" name="Rectangle 21"/>
          <p:cNvSpPr txBox="1">
            <a:spLocks noChangeArrowheads="1"/>
          </p:cNvSpPr>
          <p:nvPr/>
        </p:nvSpPr>
        <p:spPr>
          <a:xfrm>
            <a:off x="457200" y="1124744"/>
            <a:ext cx="8579296" cy="4968552"/>
          </a:xfrm>
          <a:prstGeom prst="rect">
            <a:avLst/>
          </a:prstGeom>
        </p:spPr>
        <p:txBody>
          <a:bodyPr>
            <a:noAutofit/>
          </a:bodyPr>
          <a:lstStyle/>
          <a:p>
            <a:pPr>
              <a:lnSpc>
                <a:spcPct val="150000"/>
              </a:lnSpc>
              <a:spcBef>
                <a:spcPct val="20000"/>
              </a:spcBef>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在学（登入）年限</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nSpc>
                <a:spcPct val="150000"/>
              </a:lnSpc>
              <a:spcBef>
                <a:spcPct val="20000"/>
              </a:spcBef>
              <a:buFont typeface="Wingdings" panose="05000000000000000000"/>
              <a:buNone/>
              <a:defRPr lang="ko-KR" altLang="en-US"/>
            </a:pPr>
            <a:r>
              <a:rPr lang="en-US" altLang="ko-KR" sz="1900" dirty="0">
                <a:latin typeface="맑은 고딕" panose="020B0503020000020004" charset="-127"/>
                <a:ea typeface="맑은 고딕" panose="020B0503020000020004" charset="-127"/>
                <a:cs typeface="맑은 고딕" panose="020B0503020000020004" charset="-127"/>
              </a:rPr>
              <a:t>  </a:t>
            </a:r>
            <a:r>
              <a:rPr lang="zh-CN" altLang="ko-KR" sz="1900" dirty="0">
                <a:latin typeface="Microsoft YaHei" panose="020B0503020204020204" charset="-122"/>
                <a:ea typeface="Microsoft YaHei" panose="020B0503020204020204" charset="-122"/>
                <a:cs typeface="맑은 고딕" panose="020B0503020000020004" charset="-127"/>
              </a:rPr>
              <a:t>  </a:t>
            </a:r>
            <a:r>
              <a:rPr lang="zh-CN" altLang="ko-KR" sz="1800" dirty="0">
                <a:latin typeface="Microsoft YaHei" panose="020B0503020204020204" charset="-122"/>
                <a:ea typeface="Microsoft YaHei" panose="020B0503020204020204" charset="-122"/>
                <a:cs typeface="Microsoft YaHei" panose="020B0503020204020204" charset="-122"/>
              </a:rPr>
              <a:t>(1) 中文课程 : 4学期 + 研究登录 1学期 </a:t>
            </a:r>
            <a:endParaRPr lang="en-US" altLang="ko-KR" sz="1800" dirty="0">
              <a:highlight>
                <a:srgbClr val="FFFF00"/>
              </a:highlight>
              <a:latin typeface="Microsoft YaHei" panose="020B0503020204020204" charset="-122"/>
              <a:ea typeface="Microsoft YaHei" panose="020B0503020204020204" charset="-122"/>
              <a:cs typeface="Microsoft YaHei" panose="020B0503020204020204" charset="-122"/>
            </a:endParaRPr>
          </a:p>
          <a:p>
            <a:pPr>
              <a:lnSpc>
                <a:spcPct val="150000"/>
              </a:lnSpc>
              <a:spcBef>
                <a:spcPct val="20000"/>
              </a:spcBef>
              <a:buFont typeface="Wingdings" panose="05000000000000000000"/>
              <a:buNone/>
              <a:defRPr lang="ko-KR" altLang="en-US"/>
            </a:pPr>
            <a:endParaRPr lang="en-US" altLang="ko-KR" sz="1900" dirty="0">
              <a:solidFill>
                <a:srgbClr val="898989"/>
              </a:solidFill>
              <a:latin typeface="맑은 고딕" panose="020B0503020000020004" charset="-127"/>
              <a:ea typeface="맑은 고딕" panose="020B0503020000020004" charset="-127"/>
              <a:cs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课程 日程</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nSpc>
                <a:spcPct val="150000"/>
              </a:lnSpc>
              <a:spcBef>
                <a:spcPct val="20000"/>
              </a:spcBef>
              <a:buFont typeface="Wingdings" panose="05000000000000000000"/>
              <a:buNone/>
              <a:defRPr lang="ko-KR" altLang="en-US"/>
            </a:pPr>
            <a:r>
              <a:rPr lang="zh-CN" altLang="ko-KR" sz="1900" dirty="0">
                <a:latin typeface="Microsoft YaHei" panose="020B0503020204020204" charset="-122"/>
                <a:ea typeface="Microsoft YaHei" panose="020B0503020204020204" charset="-122"/>
                <a:cs typeface="맑은 고딕" panose="020B0503020000020004" charset="-127"/>
              </a:rPr>
              <a:t>   </a:t>
            </a:r>
            <a:r>
              <a:rPr lang="zh-CN" altLang="ko-KR" sz="1800" dirty="0">
                <a:latin typeface="Microsoft YaHei" panose="020B0503020204020204" charset="-122"/>
                <a:ea typeface="Microsoft YaHei" panose="020B0503020204020204" charset="-122"/>
                <a:cs typeface="Microsoft YaHei" panose="020B0503020204020204" charset="-122"/>
              </a:rPr>
              <a:t> (1) 一个学期 科学期限 : 2025. 0</a:t>
            </a:r>
            <a:r>
              <a:rPr lang="en-US" altLang="zh-CN" sz="1800" dirty="0">
                <a:latin typeface="Microsoft YaHei" panose="020B0503020204020204" charset="-122"/>
                <a:ea typeface="Microsoft YaHei" panose="020B0503020204020204" charset="-122"/>
                <a:cs typeface="Microsoft YaHei" panose="020B0503020204020204" charset="-122"/>
              </a:rPr>
              <a:t>9</a:t>
            </a:r>
            <a:r>
              <a:rPr lang="zh-CN" altLang="ko-KR" sz="1800" dirty="0">
                <a:latin typeface="Microsoft YaHei" panose="020B0503020204020204" charset="-122"/>
                <a:ea typeface="Microsoft YaHei" panose="020B0503020204020204" charset="-122"/>
                <a:cs typeface="Microsoft YaHei" panose="020B0503020204020204" charset="-122"/>
              </a:rPr>
              <a:t>. 0</a:t>
            </a:r>
            <a:r>
              <a:rPr lang="en-US" altLang="zh-CN" sz="1800" dirty="0">
                <a:latin typeface="Microsoft YaHei" panose="020B0503020204020204" charset="-122"/>
                <a:ea typeface="Microsoft YaHei" panose="020B0503020204020204" charset="-122"/>
                <a:cs typeface="Microsoft YaHei" panose="020B0503020204020204" charset="-122"/>
              </a:rPr>
              <a:t>1</a:t>
            </a:r>
            <a:r>
              <a:rPr lang="zh-CN" altLang="ko-KR" sz="1800" dirty="0">
                <a:latin typeface="Microsoft YaHei" panose="020B0503020204020204" charset="-122"/>
                <a:ea typeface="Microsoft YaHei" panose="020B0503020204020204" charset="-122"/>
                <a:cs typeface="Microsoft YaHei" panose="020B0503020204020204" charset="-122"/>
              </a:rPr>
              <a:t>.(周一) ~ </a:t>
            </a:r>
            <a:r>
              <a:rPr lang="en-US" altLang="zh-CN" sz="1800" dirty="0">
                <a:latin typeface="Microsoft YaHei" panose="020B0503020204020204" charset="-122"/>
                <a:ea typeface="Microsoft YaHei" panose="020B0503020204020204" charset="-122"/>
                <a:cs typeface="Microsoft YaHei" panose="020B0503020204020204" charset="-122"/>
              </a:rPr>
              <a:t>12</a:t>
            </a:r>
            <a:r>
              <a:rPr lang="zh-CN" altLang="ko-KR" sz="1800" dirty="0">
                <a:latin typeface="Microsoft YaHei" panose="020B0503020204020204" charset="-122"/>
                <a:ea typeface="Microsoft YaHei" panose="020B0503020204020204" charset="-122"/>
                <a:cs typeface="Microsoft YaHei" panose="020B0503020204020204" charset="-122"/>
              </a:rPr>
              <a:t>. 1</a:t>
            </a:r>
            <a:r>
              <a:rPr lang="en-US" altLang="zh-CN" sz="1800" dirty="0">
                <a:latin typeface="Microsoft YaHei" panose="020B0503020204020204" charset="-122"/>
                <a:ea typeface="Microsoft YaHei" panose="020B0503020204020204" charset="-122"/>
                <a:cs typeface="Microsoft YaHei" panose="020B0503020204020204" charset="-122"/>
              </a:rPr>
              <a:t>2</a:t>
            </a:r>
            <a:r>
              <a:rPr lang="zh-CN" altLang="ko-KR" sz="1800" dirty="0">
                <a:latin typeface="Microsoft YaHei" panose="020B0503020204020204" charset="-122"/>
                <a:ea typeface="Microsoft YaHei" panose="020B0503020204020204" charset="-122"/>
                <a:cs typeface="Microsoft YaHei" panose="020B0503020204020204" charset="-122"/>
              </a:rPr>
              <a:t>.(周</a:t>
            </a:r>
            <a:r>
              <a:rPr lang="zh-CN" altLang="ko-KR" sz="1800" dirty="0">
                <a:latin typeface="Microsoft YaHei" panose="020B0503020204020204" charset="-122"/>
                <a:ea typeface="Microsoft YaHei" panose="020B0503020204020204" charset="-122"/>
                <a:cs typeface="Microsoft YaHei" panose="020B0503020204020204" charset="-122"/>
              </a:rPr>
              <a:t>五) / 15周</a:t>
            </a:r>
            <a:endParaRPr lang="zh-CN" altLang="ko-KR" sz="1800" dirty="0">
              <a:latin typeface="Microsoft YaHei" panose="020B0503020204020204" charset="-122"/>
              <a:ea typeface="Microsoft YaHei" panose="020B0503020204020204" charset="-122"/>
              <a:cs typeface="Microsoft YaHei" panose="020B0503020204020204" charset="-122"/>
            </a:endParaRPr>
          </a:p>
          <a:p>
            <a:pPr>
              <a:lnSpc>
                <a:spcPct val="150000"/>
              </a:lnSpc>
              <a:spcBef>
                <a:spcPct val="20000"/>
              </a:spcBef>
              <a:buFont typeface="Wingdings" panose="05000000000000000000"/>
              <a:buNone/>
              <a:defRPr lang="ko-KR" altLang="en-US"/>
            </a:pPr>
            <a:r>
              <a:rPr lang="zh-CN" altLang="ko-KR" sz="1800" dirty="0">
                <a:latin typeface="Microsoft YaHei" panose="020B0503020204020204" charset="-122"/>
                <a:ea typeface="Microsoft YaHei" panose="020B0503020204020204" charset="-122"/>
                <a:cs typeface="Microsoft YaHei" panose="020B0503020204020204" charset="-122"/>
              </a:rPr>
              <a:t>        (因公休日</a:t>
            </a:r>
            <a:r>
              <a:rPr lang="zh-CN" altLang="ko-KR" sz="1800" dirty="0">
                <a:latin typeface="Microsoft YaHei" panose="020B0503020204020204" charset="-122"/>
                <a:ea typeface="Microsoft YaHei" panose="020B0503020204020204" charset="-122"/>
                <a:cs typeface="Microsoft YaHei" panose="020B0503020204020204" charset="-122"/>
                <a:sym typeface="+mn-ea"/>
              </a:rPr>
              <a:t>休讲的课程需进行补讲</a:t>
            </a:r>
            <a:r>
              <a:rPr lang="zh-CN" altLang="ko-KR" sz="1800" dirty="0">
                <a:latin typeface="Microsoft YaHei" panose="020B0503020204020204" charset="-122"/>
                <a:ea typeface="Microsoft YaHei" panose="020B0503020204020204" charset="-122"/>
                <a:cs typeface="Microsoft YaHei" panose="020B0503020204020204" charset="-122"/>
              </a:rPr>
              <a:t>)</a:t>
            </a:r>
            <a:endParaRPr lang="zh-CN" altLang="ko-KR" sz="1800" dirty="0">
              <a:latin typeface="Microsoft YaHei" panose="020B0503020204020204" charset="-122"/>
              <a:ea typeface="Microsoft YaHei" panose="020B0503020204020204" charset="-122"/>
              <a:cs typeface="Microsoft YaHei" panose="020B0503020204020204" charset="-122"/>
            </a:endParaRPr>
          </a:p>
          <a:p>
            <a:pPr>
              <a:lnSpc>
                <a:spcPct val="150000"/>
              </a:lnSpc>
              <a:spcBef>
                <a:spcPct val="20000"/>
              </a:spcBef>
              <a:buFont typeface="Wingdings" panose="05000000000000000000"/>
              <a:buNone/>
              <a:defRPr lang="ko-KR" altLang="en-US"/>
            </a:pPr>
            <a:r>
              <a:rPr lang="zh-CN" altLang="ko-KR" sz="1800" dirty="0">
                <a:latin typeface="Microsoft YaHei" panose="020B0503020204020204" charset="-122"/>
                <a:ea typeface="Microsoft YaHei" panose="020B0503020204020204" charset="-122"/>
                <a:cs typeface="Microsoft YaHei" panose="020B0503020204020204" charset="-122"/>
              </a:rPr>
              <a:t>    (2) 课程</a:t>
            </a:r>
            <a:r>
              <a:rPr lang="zh-CN" altLang="ko-KR" sz="1800" dirty="0">
                <a:latin typeface="Microsoft YaHei" panose="020B0503020204020204" charset="-122"/>
                <a:ea typeface="Microsoft YaHei" panose="020B0503020204020204" charset="-122"/>
                <a:cs typeface="Microsoft YaHei" panose="020B0503020204020204" charset="-122"/>
              </a:rPr>
              <a:t>日期 : </a:t>
            </a:r>
            <a:r>
              <a:rPr lang="zh-CN" altLang="ko-KR" sz="1800" b="1" dirty="0">
                <a:solidFill>
                  <a:schemeClr val="accent1"/>
                </a:solidFill>
                <a:latin typeface="Microsoft YaHei" panose="020B0503020204020204" charset="-122"/>
                <a:ea typeface="Microsoft YaHei" panose="020B0503020204020204" charset="-122"/>
                <a:cs typeface="Microsoft YaHei" panose="020B0503020204020204" charset="-122"/>
              </a:rPr>
              <a:t>星期二</a:t>
            </a:r>
            <a:r>
              <a:rPr lang="en-US" altLang="ko-KR" sz="1800" b="1" dirty="0">
                <a:solidFill>
                  <a:schemeClr val="accent1"/>
                </a:solidFill>
                <a:latin typeface="Microsoft YaHei" panose="020B0503020204020204" charset="-122"/>
                <a:ea typeface="Microsoft YaHei" panose="020B0503020204020204" charset="-122"/>
                <a:cs typeface="Microsoft YaHei" panose="020B0503020204020204" charset="-122"/>
              </a:rPr>
              <a:t>, </a:t>
            </a:r>
            <a:r>
              <a:rPr lang="zh-CN" sz="1800" b="1" dirty="0">
                <a:solidFill>
                  <a:schemeClr val="accent1"/>
                </a:solidFill>
                <a:latin typeface="Microsoft YaHei" panose="020B0503020204020204" charset="-122"/>
                <a:ea typeface="Microsoft YaHei" panose="020B0503020204020204" charset="-122"/>
                <a:cs typeface="Microsoft YaHei" panose="020B0503020204020204" charset="-122"/>
              </a:rPr>
              <a:t>星期四</a:t>
            </a:r>
            <a:r>
              <a:rPr lang="ko-KR" altLang="en-US" sz="1800" b="1" dirty="0">
                <a:solidFill>
                  <a:schemeClr val="accent1"/>
                </a:solidFill>
                <a:latin typeface="Microsoft YaHei" panose="020B0503020204020204" charset="-122"/>
                <a:ea typeface="Microsoft YaHei" panose="020B0503020204020204" charset="-122"/>
                <a:cs typeface="Microsoft YaHei" panose="020B0503020204020204" charset="-122"/>
              </a:rPr>
              <a:t> </a:t>
            </a:r>
            <a:endParaRPr lang="ko-KR" altLang="en-US" sz="1800" b="1" dirty="0">
              <a:solidFill>
                <a:schemeClr val="accent1"/>
              </a:solidFill>
              <a:latin typeface="Microsoft YaHei" panose="020B0503020204020204" charset="-122"/>
              <a:ea typeface="Microsoft YaHei" panose="020B0503020204020204" charset="-122"/>
              <a:cs typeface="Microsoft YaHei" panose="020B0503020204020204" charset="-122"/>
            </a:endParaRPr>
          </a:p>
          <a:p>
            <a:pPr>
              <a:lnSpc>
                <a:spcPct val="150000"/>
              </a:lnSpc>
              <a:spcBef>
                <a:spcPct val="20000"/>
              </a:spcBef>
              <a:buFont typeface="Wingdings" panose="05000000000000000000"/>
              <a:buNone/>
              <a:defRPr lang="ko-KR" altLang="en-US"/>
            </a:pPr>
            <a:r>
              <a:rPr lang="ko-KR" altLang="en-US" sz="1800" dirty="0">
                <a:latin typeface="Microsoft YaHei" panose="020B0503020204020204" charset="-122"/>
                <a:ea typeface="Microsoft YaHei" panose="020B0503020204020204" charset="-122"/>
                <a:cs typeface="Microsoft YaHei" panose="020B0503020204020204" charset="-122"/>
              </a:rPr>
              <a:t>  </a:t>
            </a:r>
            <a:r>
              <a:rPr lang="zh-CN" altLang="ko-KR" sz="1800" dirty="0">
                <a:latin typeface="Microsoft YaHei" panose="020B0503020204020204" charset="-122"/>
                <a:ea typeface="Microsoft YaHei" panose="020B0503020204020204" charset="-122"/>
                <a:cs typeface="Microsoft YaHei" panose="020B0503020204020204" charset="-122"/>
              </a:rPr>
              <a:t>  (3) 课程语言 : 中文</a:t>
            </a:r>
            <a:endParaRPr lang="en-US" altLang="ko-KR" sz="1800" dirty="0">
              <a:latin typeface="Microsoft YaHei" panose="020B0503020204020204" charset="-122"/>
              <a:ea typeface="Microsoft YaHei" panose="020B0503020204020204" charset="-122"/>
              <a:cs typeface="Microsoft YaHei" panose="020B0503020204020204" charset="-122"/>
            </a:endParaRPr>
          </a:p>
          <a:p>
            <a:pPr algn="just">
              <a:lnSpc>
                <a:spcPct val="160000"/>
              </a:lnSpc>
              <a:spcBef>
                <a:spcPts val="0"/>
              </a:spcBef>
              <a:spcAft>
                <a:spcPts val="0"/>
              </a:spcAft>
            </a:pPr>
            <a:r>
              <a:rPr lang="en-US" altLang="ko-KR" sz="1800" dirty="0">
                <a:latin typeface="Microsoft YaHei" panose="020B0503020204020204" charset="-122"/>
                <a:ea typeface="Microsoft YaHei" panose="020B0503020204020204" charset="-122"/>
                <a:cs typeface="Microsoft YaHei" panose="020B0503020204020204" charset="-122"/>
              </a:rPr>
              <a:t> </a:t>
            </a:r>
            <a:r>
              <a:rPr lang="en-US" altLang="ko-KR" sz="1800" dirty="0">
                <a:latin typeface="Microsoft YaHei" panose="020B0503020204020204" charset="-122"/>
                <a:ea typeface="Microsoft YaHei" panose="020B0503020204020204" charset="-122"/>
                <a:cs typeface="Microsoft YaHei" panose="020B0503020204020204" charset="-122"/>
                <a:sym typeface="+mn-ea"/>
              </a:rPr>
              <a:t>   </a:t>
            </a:r>
            <a:r>
              <a:rPr lang="en-US" altLang="ko-KR" sz="1800" dirty="0">
                <a:latin typeface="Microsoft YaHei" panose="020B0503020204020204" charset="-122"/>
                <a:ea typeface="Microsoft YaHei" panose="020B0503020204020204" charset="-122"/>
                <a:cs typeface="Microsoft YaHei" panose="020B0503020204020204" charset="-122"/>
              </a:rPr>
              <a:t>    </a:t>
            </a:r>
            <a:endParaRPr lang="en-US" altLang="ko-KR" sz="1800" dirty="0">
              <a:latin typeface="Microsoft YaHei" panose="020B0503020204020204" charset="-122"/>
              <a:ea typeface="Microsoft YaHei" panose="020B0503020204020204" charset="-122"/>
              <a:cs typeface="Microsoft YaHei" panose="020B0503020204020204" charset="-122"/>
            </a:endParaRPr>
          </a:p>
        </p:txBody>
      </p:sp>
      <p:pic>
        <p:nvPicPr>
          <p:cNvPr id="2" name="图片 1" descr="微信图片_20250212113222"/>
          <p:cNvPicPr>
            <a:picLocks noChangeAspect="1"/>
          </p:cNvPicPr>
          <p:nvPr/>
        </p:nvPicPr>
        <p:blipFill>
          <a:blip r:embed="rId3"/>
          <a:stretch>
            <a:fillRect/>
          </a:stretch>
        </p:blipFill>
        <p:spPr>
          <a:xfrm>
            <a:off x="6875780" y="4364990"/>
            <a:ext cx="2162810" cy="2162810"/>
          </a:xfrm>
          <a:prstGeom prst="rect">
            <a:avLst/>
          </a:prstGeom>
        </p:spPr>
      </p:pic>
    </p:spTree>
  </p:cSld>
  <p:clrMapOvr>
    <a:masterClrMapping/>
  </p:clrMapOvr>
  <p:transition>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3. 2025-2学期 课程表</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pic>
        <p:nvPicPr>
          <p:cNvPr id="3" name="图片 2"/>
          <p:cNvPicPr>
            <a:picLocks noChangeAspect="1"/>
          </p:cNvPicPr>
          <p:nvPr/>
        </p:nvPicPr>
        <p:blipFill>
          <a:blip r:embed="rId1"/>
          <a:stretch>
            <a:fillRect/>
          </a:stretch>
        </p:blipFill>
        <p:spPr>
          <a:xfrm>
            <a:off x="828040" y="836930"/>
            <a:ext cx="7764145" cy="5845810"/>
          </a:xfrm>
          <a:prstGeom prst="rect">
            <a:avLst/>
          </a:prstGeom>
        </p:spPr>
      </p:pic>
    </p:spTree>
  </p:cSld>
  <p:clrMapOvr>
    <a:masterClrMapping/>
  </p:clrMapOvr>
  <p:transition>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4. 选课</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10" name="TextBox 12"/>
          <p:cNvSpPr txBox="1"/>
          <p:nvPr/>
        </p:nvSpPr>
        <p:spPr>
          <a:xfrm>
            <a:off x="381317" y="878240"/>
            <a:ext cx="8657579" cy="5339080"/>
          </a:xfrm>
          <a:prstGeom prst="rect">
            <a:avLst/>
          </a:prstGeom>
          <a:noFill/>
        </p:spPr>
        <p:txBody>
          <a:bodyPr wrap="square">
            <a:spAutoFit/>
          </a:bodyPr>
          <a:lstStyle/>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选课</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nSpc>
                <a:spcPct val="150000"/>
              </a:lnSpc>
              <a:defRPr lang="ko-KR" altLang="en-US"/>
            </a:pPr>
            <a:r>
              <a:rPr lang="en-US" altLang="ko-KR" sz="1800" dirty="0">
                <a:latin typeface="맑은 고딕" panose="020B0503020000020004" charset="-127"/>
                <a:ea typeface="맑은 고딕" panose="020B0503020000020004" charset="-127"/>
                <a:cs typeface="맑은 고딕" panose="020B0503020000020004" charset="-127"/>
              </a:rPr>
              <a:t>  </a:t>
            </a:r>
            <a:r>
              <a:rPr lang="en-US" altLang="ko-KR" sz="1800" dirty="0">
                <a:latin typeface="Microsoft YaHei" panose="020B0503020204020204" charset="-122"/>
                <a:ea typeface="Microsoft YaHei" panose="020B0503020204020204" charset="-122"/>
                <a:cs typeface="Microsoft YaHei" panose="020B0503020204020204" charset="-122"/>
              </a:rPr>
              <a:t>(1) </a:t>
            </a:r>
            <a:r>
              <a:rPr lang="zh-CN" altLang="ko-KR" sz="1800" dirty="0">
                <a:latin typeface="Microsoft YaHei" panose="020B0503020204020204" charset="-122"/>
                <a:ea typeface="Microsoft YaHei" panose="020B0503020204020204" charset="-122"/>
                <a:cs typeface="Microsoft YaHei" panose="020B0503020204020204" charset="-122"/>
              </a:rPr>
              <a:t>新生选课</a:t>
            </a:r>
            <a:r>
              <a:rPr lang="ko-KR" altLang="en-US" sz="1800" dirty="0">
                <a:latin typeface="Microsoft YaHei" panose="020B0503020204020204" charset="-122"/>
                <a:ea typeface="Microsoft YaHei" panose="020B0503020204020204" charset="-122"/>
                <a:cs typeface="Microsoft YaHei" panose="020B0503020204020204" charset="-122"/>
              </a:rPr>
              <a:t> </a:t>
            </a:r>
            <a:br>
              <a:rPr lang="en-US" altLang="ko-KR" sz="1800" b="1" dirty="0">
                <a:solidFill>
                  <a:schemeClr val="accent3">
                    <a:lumMod val="70000"/>
                  </a:schemeClr>
                </a:solidFill>
                <a:latin typeface="맑은 고딕" panose="020B0503020000020004" charset="-127"/>
                <a:ea typeface="맑은 고딕" panose="020B0503020000020004" charset="-127"/>
                <a:cs typeface="맑은 고딕" panose="020B0503020000020004" charset="-127"/>
              </a:rPr>
            </a:br>
            <a:r>
              <a:rPr lang="en-US" altLang="ko-KR" sz="1800" b="1" dirty="0">
                <a:solidFill>
                  <a:schemeClr val="accent3">
                    <a:lumMod val="70000"/>
                  </a:schemeClr>
                </a:solidFill>
                <a:latin typeface="맑은 고딕" panose="020B0503020000020004" charset="-127"/>
                <a:ea typeface="맑은 고딕" panose="020B0503020000020004" charset="-127"/>
                <a:cs typeface="맑은 고딕" panose="020B0503020000020004" charset="-127"/>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选课时间</a:t>
            </a:r>
            <a:r>
              <a:rPr lang="ko-KR" altLang="en-US"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8</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月</a:t>
            </a:r>
            <a:r>
              <a:rPr lang="ko-KR" altLang="en-US"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12</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日</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周二</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10:00 ~ 8</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月</a:t>
            </a:r>
            <a:r>
              <a:rPr lang="ko-KR" altLang="en-US"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18</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日</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周一</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a:t>
            </a:r>
            <a:r>
              <a:rPr lang="ko-KR" altLang="en-US"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23:59</a:t>
            </a:r>
            <a:b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b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zh-CN" altLang="ko-KR" sz="1800" b="1" dirty="0" err="1">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修改时间</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  9</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月</a:t>
            </a:r>
            <a:r>
              <a:rPr lang="ko-KR" altLang="en-US"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1</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日</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周一</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9:00 ~ 9</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月</a:t>
            </a:r>
            <a:r>
              <a:rPr lang="ko-KR" altLang="en-US"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7</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日</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a:t>
            </a:r>
            <a:r>
              <a:rPr lang="zh-CN"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周日</a:t>
            </a: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23:59</a:t>
            </a:r>
            <a:b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br>
            <a:r>
              <a:rPr lang="en-US" altLang="ko-KR" sz="1800" b="1" dirty="0">
                <a:solidFill>
                  <a:schemeClr val="accent3">
                    <a:lumMod val="70000"/>
                  </a:schemeClr>
                </a:solidFill>
                <a:latin typeface="맑은 고딕" panose="020B0503020000020004" charset="-127"/>
                <a:ea typeface="맑은 고딕" panose="020B0503020000020004" charset="-127"/>
                <a:cs typeface="맑은 고딕" panose="020B0503020000020004" charset="-127"/>
              </a:rPr>
              <a:t>  </a:t>
            </a:r>
            <a:r>
              <a:rPr lang="en-US" altLang="ko-KR" sz="1800" dirty="0">
                <a:latin typeface="Microsoft YaHei" panose="020B0503020204020204" charset="-122"/>
                <a:ea typeface="Microsoft YaHei" panose="020B0503020204020204" charset="-122"/>
                <a:cs typeface="Microsoft YaHei" panose="020B0503020204020204" charset="-122"/>
              </a:rPr>
              <a:t>(2) </a:t>
            </a:r>
            <a:r>
              <a:rPr lang="zh-CN" altLang="ko-KR" sz="1800" dirty="0">
                <a:latin typeface="Microsoft YaHei" panose="020B0503020204020204" charset="-122"/>
                <a:ea typeface="Microsoft YaHei" panose="020B0503020204020204" charset="-122"/>
                <a:cs typeface="Microsoft YaHei" panose="020B0503020204020204" charset="-122"/>
              </a:rPr>
              <a:t>选课方法</a:t>
            </a:r>
            <a:r>
              <a:rPr lang="en-US" altLang="ko-KR" sz="1800" dirty="0">
                <a:latin typeface="Microsoft YaHei" panose="020B0503020204020204" charset="-122"/>
                <a:ea typeface="Microsoft YaHei" panose="020B0503020204020204" charset="-122"/>
                <a:cs typeface="Microsoft YaHei" panose="020B0503020204020204" charset="-122"/>
              </a:rPr>
              <a:t>: </a:t>
            </a:r>
            <a:r>
              <a:rPr lang="en-US" altLang="ko-KR" sz="1800" b="1" dirty="0" err="1">
                <a:solidFill>
                  <a:schemeClr val="tx2"/>
                </a:solidFill>
                <a:latin typeface="Microsoft YaHei" panose="020B0503020204020204" charset="-122"/>
                <a:ea typeface="Microsoft YaHei" panose="020B0503020204020204" charset="-122"/>
                <a:cs typeface="Microsoft YaHei" panose="020B0503020204020204" charset="-122"/>
              </a:rPr>
              <a:t>nDRIMS</a:t>
            </a:r>
            <a:r>
              <a:rPr lang="en-US" altLang="ko-KR" sz="1800" b="1" dirty="0">
                <a:solidFill>
                  <a:schemeClr val="tx2"/>
                </a:solidFill>
                <a:latin typeface="Microsoft YaHei" panose="020B0503020204020204" charset="-122"/>
                <a:ea typeface="Microsoft YaHei" panose="020B0503020204020204" charset="-122"/>
                <a:cs typeface="Microsoft YaHei" panose="020B0503020204020204" charset="-122"/>
              </a:rPr>
              <a:t> </a:t>
            </a:r>
            <a:r>
              <a:rPr lang="ko-KR" altLang="en-US" sz="1800" b="1" dirty="0">
                <a:solidFill>
                  <a:schemeClr val="tx2"/>
                </a:solidFill>
                <a:latin typeface="Microsoft YaHei" panose="020B0503020204020204" charset="-122"/>
                <a:ea typeface="Microsoft YaHei" panose="020B0503020204020204" charset="-122"/>
                <a:cs typeface="Microsoft YaHei" panose="020B0503020204020204" charset="-122"/>
              </a:rPr>
              <a:t>→ 대학원</a:t>
            </a:r>
            <a:r>
              <a:rPr lang="en-US" altLang="ko-KR" sz="1800" b="1" dirty="0">
                <a:solidFill>
                  <a:schemeClr val="tx2"/>
                </a:solidFill>
                <a:latin typeface="Microsoft YaHei" panose="020B0503020204020204" charset="-122"/>
                <a:ea typeface="Microsoft YaHei" panose="020B0503020204020204" charset="-122"/>
                <a:cs typeface="Microsoft YaHei" panose="020B0503020204020204" charset="-122"/>
              </a:rPr>
              <a:t> </a:t>
            </a:r>
            <a:r>
              <a:rPr lang="ko-KR" altLang="en-US" sz="1800" b="1" dirty="0">
                <a:solidFill>
                  <a:schemeClr val="tx2"/>
                </a:solidFill>
                <a:latin typeface="Microsoft YaHei" panose="020B0503020204020204" charset="-122"/>
                <a:ea typeface="Microsoft YaHei" panose="020B0503020204020204" charset="-122"/>
                <a:cs typeface="Microsoft YaHei" panose="020B0503020204020204" charset="-122"/>
              </a:rPr>
              <a:t>→ 수업</a:t>
            </a:r>
            <a:r>
              <a:rPr lang="en-US" altLang="ko-KR" sz="1800" b="1" dirty="0">
                <a:solidFill>
                  <a:schemeClr val="tx2"/>
                </a:solidFill>
                <a:latin typeface="Microsoft YaHei" panose="020B0503020204020204" charset="-122"/>
                <a:ea typeface="Microsoft YaHei" panose="020B0503020204020204" charset="-122"/>
                <a:cs typeface="Microsoft YaHei" panose="020B0503020204020204" charset="-122"/>
              </a:rPr>
              <a:t>/</a:t>
            </a:r>
            <a:r>
              <a:rPr lang="ko-KR" altLang="en-US" sz="1800" b="1" dirty="0">
                <a:solidFill>
                  <a:schemeClr val="tx2"/>
                </a:solidFill>
                <a:latin typeface="Microsoft YaHei" panose="020B0503020204020204" charset="-122"/>
                <a:ea typeface="Microsoft YaHei" panose="020B0503020204020204" charset="-122"/>
                <a:cs typeface="Microsoft YaHei" panose="020B0503020204020204" charset="-122"/>
              </a:rPr>
              <a:t>수강→ 수강신청 </a:t>
            </a:r>
            <a:r>
              <a:rPr lang="en-US" altLang="ko-KR" sz="1800" b="1" dirty="0">
                <a:solidFill>
                  <a:schemeClr val="tx2"/>
                </a:solidFill>
                <a:latin typeface="Microsoft YaHei" panose="020B0503020204020204" charset="-122"/>
                <a:ea typeface="Microsoft YaHei" panose="020B0503020204020204" charset="-122"/>
                <a:cs typeface="Microsoft YaHei" panose="020B0503020204020204" charset="-122"/>
              </a:rPr>
              <a:t> </a:t>
            </a:r>
            <a:r>
              <a:rPr lang="en-US" altLang="ko-KR" sz="1600" b="1" dirty="0">
                <a:solidFill>
                  <a:srgbClr val="FF0000"/>
                </a:solidFill>
                <a:latin typeface="Microsoft YaHei" panose="020B0503020204020204" charset="-122"/>
                <a:ea typeface="Microsoft YaHei" panose="020B0503020204020204" charset="-122"/>
                <a:cs typeface="Microsoft YaHei" panose="020B0503020204020204" charset="-122"/>
              </a:rPr>
              <a:t>* </a:t>
            </a:r>
            <a:r>
              <a:rPr lang="zh-CN" sz="1600" b="1" dirty="0">
                <a:solidFill>
                  <a:srgbClr val="FF0000"/>
                </a:solidFill>
                <a:latin typeface="Microsoft YaHei" panose="020B0503020204020204" charset="-122"/>
                <a:ea typeface="Microsoft YaHei" panose="020B0503020204020204" charset="-122"/>
                <a:cs typeface="Microsoft YaHei" panose="020B0503020204020204" charset="-122"/>
              </a:rPr>
              <a:t>请参考官网选课</a:t>
            </a:r>
            <a:r>
              <a:rPr lang="zh-CN" altLang="ko-KR" sz="1600" b="1" dirty="0">
                <a:solidFill>
                  <a:srgbClr val="FF0000"/>
                </a:solidFill>
                <a:latin typeface="Microsoft YaHei" panose="020B0503020204020204" charset="-122"/>
                <a:ea typeface="Microsoft YaHei" panose="020B0503020204020204" charset="-122"/>
                <a:cs typeface="Microsoft YaHei" panose="020B0503020204020204" charset="-122"/>
              </a:rPr>
              <a:t>手册</a:t>
            </a:r>
            <a:endParaRPr lang="ko-KR" altLang="en-US" sz="1800" b="1" dirty="0">
              <a:solidFill>
                <a:schemeClr val="tx2"/>
              </a:solidFill>
              <a:latin typeface="맑은 고딕" panose="020B0503020000020004" charset="-127"/>
              <a:ea typeface="맑은 고딕" panose="020B0503020000020004" charset="-127"/>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选修学分</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nSpc>
                <a:spcPct val="150000"/>
              </a:lnSpc>
              <a:defRPr lang="ko-KR" altLang="en-US"/>
            </a:pPr>
            <a:r>
              <a:rPr lang="en-US" altLang="ko-KR" sz="1800" dirty="0">
                <a:latin typeface="맑은 고딕" panose="020B0503020000020004" charset="-127"/>
                <a:ea typeface="맑은 고딕" panose="020B0503020000020004" charset="-127"/>
                <a:cs typeface="맑은 고딕" panose="020B0503020000020004" charset="-127"/>
              </a:rPr>
              <a:t> </a:t>
            </a:r>
            <a:r>
              <a:rPr lang="en-US" altLang="ko-KR" sz="1800" dirty="0">
                <a:latin typeface="Microsoft YaHei" panose="020B0503020204020204" charset="-122"/>
                <a:ea typeface="Microsoft YaHei" panose="020B0503020204020204" charset="-122"/>
                <a:cs typeface="Microsoft YaHei" panose="020B0503020204020204" charset="-122"/>
              </a:rPr>
              <a:t> (1) 1</a:t>
            </a:r>
            <a:r>
              <a:rPr lang="zh-CN" altLang="ko-KR" sz="1800" dirty="0">
                <a:latin typeface="Microsoft YaHei" panose="020B0503020204020204" charset="-122"/>
                <a:ea typeface="Microsoft YaHei" panose="020B0503020204020204" charset="-122"/>
                <a:cs typeface="Microsoft YaHei" panose="020B0503020204020204" charset="-122"/>
              </a:rPr>
              <a:t>学期</a:t>
            </a:r>
            <a:r>
              <a:rPr lang="ko-KR" altLang="en-US" sz="1800" dirty="0">
                <a:latin typeface="Microsoft YaHei" panose="020B0503020204020204" charset="-122"/>
                <a:ea typeface="Microsoft YaHei" panose="020B0503020204020204" charset="-122"/>
                <a:cs typeface="Microsoft YaHei" panose="020B0503020204020204" charset="-122"/>
              </a:rPr>
              <a:t> </a:t>
            </a:r>
            <a:r>
              <a:rPr lang="en-US" altLang="ko-KR" sz="1800" dirty="0">
                <a:latin typeface="Microsoft YaHei" panose="020B0503020204020204" charset="-122"/>
                <a:ea typeface="Microsoft YaHei" panose="020B0503020204020204" charset="-122"/>
                <a:cs typeface="Microsoft YaHei" panose="020B0503020204020204" charset="-122"/>
              </a:rPr>
              <a:t>~ 4</a:t>
            </a:r>
            <a:r>
              <a:rPr lang="zh-CN" sz="1800" dirty="0">
                <a:latin typeface="Microsoft YaHei" panose="020B0503020204020204" charset="-122"/>
                <a:ea typeface="Microsoft YaHei" panose="020B0503020204020204" charset="-122"/>
                <a:cs typeface="Microsoft YaHei" panose="020B0503020204020204" charset="-122"/>
              </a:rPr>
              <a:t>学期</a:t>
            </a:r>
            <a:r>
              <a:rPr lang="ko-KR" altLang="en-US" sz="1800" dirty="0">
                <a:latin typeface="Microsoft YaHei" panose="020B0503020204020204" charset="-122"/>
                <a:ea typeface="Microsoft YaHei" panose="020B0503020204020204" charset="-122"/>
                <a:cs typeface="Microsoft YaHei" panose="020B0503020204020204" charset="-122"/>
              </a:rPr>
              <a:t> </a:t>
            </a:r>
            <a:r>
              <a:rPr lang="en-US" altLang="ko-KR" sz="1800" dirty="0">
                <a:latin typeface="Microsoft YaHei" panose="020B0503020204020204" charset="-122"/>
                <a:ea typeface="Microsoft YaHei" panose="020B0503020204020204" charset="-122"/>
                <a:cs typeface="Microsoft YaHei" panose="020B0503020204020204" charset="-122"/>
              </a:rPr>
              <a:t>: </a:t>
            </a:r>
            <a:r>
              <a:rPr lang="zh-CN" sz="1800" dirty="0">
                <a:latin typeface="Microsoft YaHei" panose="020B0503020204020204" charset="-122"/>
                <a:ea typeface="Microsoft YaHei" panose="020B0503020204020204" charset="-122"/>
                <a:cs typeface="Microsoft YaHei" panose="020B0503020204020204" charset="-122"/>
              </a:rPr>
              <a:t>每学期</a:t>
            </a:r>
            <a:r>
              <a:rPr lang="en-US" altLang="zh-CN" sz="1800" dirty="0">
                <a:latin typeface="Microsoft YaHei" panose="020B0503020204020204" charset="-122"/>
                <a:ea typeface="Microsoft YaHei" panose="020B0503020204020204" charset="-122"/>
                <a:cs typeface="Microsoft YaHei" panose="020B0503020204020204" charset="-122"/>
              </a:rPr>
              <a:t> 9</a:t>
            </a:r>
            <a:r>
              <a:rPr lang="zh-CN" sz="1800" dirty="0">
                <a:latin typeface="Microsoft YaHei" panose="020B0503020204020204" charset="-122"/>
                <a:ea typeface="Microsoft YaHei" panose="020B0503020204020204" charset="-122"/>
                <a:cs typeface="Microsoft YaHei" panose="020B0503020204020204" charset="-122"/>
              </a:rPr>
              <a:t>学分</a:t>
            </a:r>
            <a:r>
              <a:rPr lang="en-US" altLang="ko-KR" sz="1800" dirty="0">
                <a:latin typeface="Microsoft YaHei" panose="020B0503020204020204" charset="-122"/>
                <a:ea typeface="Microsoft YaHei" panose="020B0503020204020204" charset="-122"/>
                <a:cs typeface="Microsoft YaHei" panose="020B0503020204020204" charset="-122"/>
              </a:rPr>
              <a:t>(3</a:t>
            </a:r>
            <a:r>
              <a:rPr lang="zh-CN" sz="1800" dirty="0">
                <a:latin typeface="Microsoft YaHei" panose="020B0503020204020204" charset="-122"/>
                <a:ea typeface="Microsoft YaHei" panose="020B0503020204020204" charset="-122"/>
                <a:cs typeface="Microsoft YaHei" panose="020B0503020204020204" charset="-122"/>
              </a:rPr>
              <a:t>学分</a:t>
            </a:r>
            <a:r>
              <a:rPr lang="en-US" altLang="ko-KR" sz="1800" dirty="0">
                <a:latin typeface="Microsoft YaHei" panose="020B0503020204020204" charset="-122"/>
                <a:ea typeface="Microsoft YaHei" panose="020B0503020204020204" charset="-122"/>
                <a:cs typeface="Microsoft YaHei" panose="020B0503020204020204" charset="-122"/>
              </a:rPr>
              <a:t>*3</a:t>
            </a:r>
            <a:r>
              <a:rPr lang="zh-CN" sz="1800" dirty="0">
                <a:latin typeface="Microsoft YaHei" panose="020B0503020204020204" charset="-122"/>
                <a:ea typeface="Microsoft YaHei" panose="020B0503020204020204" charset="-122"/>
                <a:cs typeface="Microsoft YaHei" panose="020B0503020204020204" charset="-122"/>
              </a:rPr>
              <a:t>课目</a:t>
            </a:r>
            <a:r>
              <a:rPr lang="en-US" altLang="ko-KR" sz="1800" dirty="0">
                <a:latin typeface="Microsoft YaHei" panose="020B0503020204020204" charset="-122"/>
                <a:ea typeface="Microsoft YaHei" panose="020B0503020204020204" charset="-122"/>
                <a:cs typeface="Microsoft YaHei" panose="020B0503020204020204" charset="-122"/>
              </a:rPr>
              <a:t>)</a:t>
            </a:r>
            <a:r>
              <a:rPr lang="ko-KR" altLang="en-US" sz="1800" dirty="0">
                <a:latin typeface="Microsoft YaHei" panose="020B0503020204020204" charset="-122"/>
                <a:ea typeface="Microsoft YaHei" panose="020B0503020204020204" charset="-122"/>
                <a:cs typeface="Microsoft YaHei" panose="020B0503020204020204" charset="-122"/>
              </a:rPr>
              <a:t> </a:t>
            </a:r>
            <a:r>
              <a:rPr lang="zh-CN" altLang="ko-KR" sz="1800" b="1" dirty="0">
                <a:latin typeface="Microsoft YaHei" panose="020B0503020204020204" charset="-122"/>
                <a:ea typeface="Microsoft YaHei" panose="020B0503020204020204" charset="-122"/>
                <a:cs typeface="Microsoft YaHei" panose="020B0503020204020204" charset="-122"/>
              </a:rPr>
              <a:t>总</a:t>
            </a:r>
            <a:r>
              <a:rPr lang="zh-CN" sz="1800" b="1" dirty="0">
                <a:latin typeface="Microsoft YaHei" panose="020B0503020204020204" charset="-122"/>
                <a:ea typeface="Microsoft YaHei" panose="020B0503020204020204" charset="-122"/>
                <a:cs typeface="Microsoft YaHei" panose="020B0503020204020204" charset="-122"/>
              </a:rPr>
              <a:t>取得</a:t>
            </a:r>
            <a:r>
              <a:rPr lang="en-US" altLang="zh-CN" sz="1800" b="1" dirty="0">
                <a:latin typeface="Microsoft YaHei" panose="020B0503020204020204" charset="-122"/>
                <a:ea typeface="Microsoft YaHei" panose="020B0503020204020204" charset="-122"/>
                <a:cs typeface="Microsoft YaHei" panose="020B0503020204020204" charset="-122"/>
              </a:rPr>
              <a:t> 36</a:t>
            </a:r>
            <a:r>
              <a:rPr lang="zh-CN" sz="1800" b="1" dirty="0">
                <a:latin typeface="Microsoft YaHei" panose="020B0503020204020204" charset="-122"/>
                <a:ea typeface="Microsoft YaHei" panose="020B0503020204020204" charset="-122"/>
                <a:cs typeface="Microsoft YaHei" panose="020B0503020204020204" charset="-122"/>
              </a:rPr>
              <a:t>学分</a:t>
            </a:r>
            <a:r>
              <a:rPr lang="ko-KR" altLang="en-US" sz="1800" b="1" dirty="0">
                <a:latin typeface="Microsoft YaHei" panose="020B0503020204020204" charset="-122"/>
                <a:ea typeface="Microsoft YaHei" panose="020B0503020204020204" charset="-122"/>
                <a:cs typeface="Microsoft YaHei" panose="020B0503020204020204" charset="-122"/>
              </a:rPr>
              <a:t> </a:t>
            </a:r>
            <a:endParaRPr lang="en-US" altLang="ko-KR" sz="1800" dirty="0">
              <a:latin typeface="Microsoft YaHei" panose="020B0503020204020204" charset="-122"/>
              <a:ea typeface="Microsoft YaHei" panose="020B0503020204020204" charset="-122"/>
              <a:cs typeface="Microsoft YaHei" panose="020B0503020204020204" charset="-122"/>
            </a:endParaRPr>
          </a:p>
          <a:p>
            <a:pPr>
              <a:lnSpc>
                <a:spcPct val="150000"/>
              </a:lnSpc>
              <a:defRPr lang="ko-KR" altLang="en-US"/>
            </a:pPr>
            <a:r>
              <a:rPr lang="en-US" altLang="ko-KR" sz="1800" dirty="0">
                <a:latin typeface="Microsoft YaHei" panose="020B0503020204020204" charset="-122"/>
                <a:ea typeface="Microsoft YaHei" panose="020B0503020204020204" charset="-122"/>
                <a:cs typeface="Microsoft YaHei" panose="020B0503020204020204" charset="-122"/>
              </a:rPr>
              <a:t>  (2) </a:t>
            </a:r>
            <a:r>
              <a:rPr lang="zh-CN" sz="1800" dirty="0">
                <a:latin typeface="Microsoft YaHei" panose="020B0503020204020204" charset="-122"/>
                <a:ea typeface="Microsoft YaHei" panose="020B0503020204020204" charset="-122"/>
                <a:cs typeface="Microsoft YaHei" panose="020B0503020204020204" charset="-122"/>
              </a:rPr>
              <a:t>每学期最多选修</a:t>
            </a:r>
            <a:r>
              <a:rPr lang="en-US" altLang="zh-CN" sz="1800" dirty="0">
                <a:latin typeface="Microsoft YaHei" panose="020B0503020204020204" charset="-122"/>
                <a:ea typeface="Microsoft YaHei" panose="020B0503020204020204" charset="-122"/>
                <a:cs typeface="Microsoft YaHei" panose="020B0503020204020204" charset="-122"/>
              </a:rPr>
              <a:t>12</a:t>
            </a:r>
            <a:r>
              <a:rPr lang="zh-CN" sz="1800" dirty="0">
                <a:latin typeface="Microsoft YaHei" panose="020B0503020204020204" charset="-122"/>
                <a:ea typeface="Microsoft YaHei" panose="020B0503020204020204" charset="-122"/>
                <a:cs typeface="Microsoft YaHei" panose="020B0503020204020204" charset="-122"/>
              </a:rPr>
              <a:t>学分，最少选修</a:t>
            </a:r>
            <a:r>
              <a:rPr lang="en-US" altLang="zh-CN" sz="1800" dirty="0">
                <a:latin typeface="Microsoft YaHei" panose="020B0503020204020204" charset="-122"/>
                <a:ea typeface="Microsoft YaHei" panose="020B0503020204020204" charset="-122"/>
                <a:cs typeface="Microsoft YaHei" panose="020B0503020204020204" charset="-122"/>
              </a:rPr>
              <a:t>6</a:t>
            </a:r>
            <a:r>
              <a:rPr lang="zh-CN" sz="1800" dirty="0">
                <a:latin typeface="Microsoft YaHei" panose="020B0503020204020204" charset="-122"/>
                <a:ea typeface="Microsoft YaHei" panose="020B0503020204020204" charset="-122"/>
                <a:cs typeface="Microsoft YaHei" panose="020B0503020204020204" charset="-122"/>
              </a:rPr>
              <a:t>学分</a:t>
            </a:r>
            <a:endParaRPr lang="en-US" altLang="ko-KR" sz="1800" dirty="0">
              <a:latin typeface="Microsoft YaHei" panose="020B0503020204020204" charset="-122"/>
              <a:ea typeface="Microsoft YaHei" panose="020B0503020204020204" charset="-122"/>
              <a:cs typeface="Microsoft YaHei" panose="020B0503020204020204" charset="-122"/>
            </a:endParaRPr>
          </a:p>
          <a:p>
            <a:pPr>
              <a:lnSpc>
                <a:spcPct val="150000"/>
              </a:lnSpc>
              <a:defRPr lang="ko-KR" altLang="en-US"/>
            </a:pPr>
            <a:r>
              <a:rPr lang="en-US" altLang="ko-KR" sz="1800" dirty="0">
                <a:latin typeface="Microsoft YaHei" panose="020B0503020204020204" charset="-122"/>
                <a:ea typeface="Microsoft YaHei" panose="020B0503020204020204" charset="-122"/>
                <a:cs typeface="Microsoft YaHei" panose="020B0503020204020204" charset="-122"/>
              </a:rPr>
              <a:t>  (3) </a:t>
            </a:r>
            <a:r>
              <a:rPr lang="zh-CN" altLang="ko-KR" sz="1800" dirty="0" err="1">
                <a:latin typeface="Microsoft YaHei" panose="020B0503020204020204" charset="-122"/>
                <a:ea typeface="Microsoft YaHei" panose="020B0503020204020204" charset="-122"/>
                <a:cs typeface="Microsoft YaHei" panose="020B0503020204020204" charset="-122"/>
              </a:rPr>
              <a:t>总</a:t>
            </a:r>
            <a:r>
              <a:rPr lang="zh-CN" sz="1800" dirty="0" err="1">
                <a:latin typeface="Microsoft YaHei" panose="020B0503020204020204" charset="-122"/>
                <a:ea typeface="Microsoft YaHei" panose="020B0503020204020204" charset="-122"/>
                <a:cs typeface="Microsoft YaHei" panose="020B0503020204020204" charset="-122"/>
              </a:rPr>
              <a:t>取得</a:t>
            </a:r>
            <a:r>
              <a:rPr lang="ko-KR" altLang="en-US" sz="1800" dirty="0">
                <a:latin typeface="Microsoft YaHei" panose="020B0503020204020204" charset="-122"/>
                <a:ea typeface="Microsoft YaHei" panose="020B0503020204020204" charset="-122"/>
                <a:cs typeface="Microsoft YaHei" panose="020B0503020204020204" charset="-122"/>
              </a:rPr>
              <a:t> </a:t>
            </a:r>
            <a:r>
              <a:rPr lang="en-US" altLang="ko-KR" sz="1800" dirty="0">
                <a:latin typeface="Microsoft YaHei" panose="020B0503020204020204" charset="-122"/>
                <a:ea typeface="Microsoft YaHei" panose="020B0503020204020204" charset="-122"/>
                <a:cs typeface="Microsoft YaHei" panose="020B0503020204020204" charset="-122"/>
              </a:rPr>
              <a:t>: </a:t>
            </a:r>
            <a:r>
              <a:rPr lang="en-US" altLang="ko-KR" sz="1800" b="1" dirty="0">
                <a:latin typeface="Microsoft YaHei" panose="020B0503020204020204" charset="-122"/>
                <a:ea typeface="Microsoft YaHei" panose="020B0503020204020204" charset="-122"/>
                <a:cs typeface="Microsoft YaHei" panose="020B0503020204020204" charset="-122"/>
              </a:rPr>
              <a:t>36</a:t>
            </a:r>
            <a:r>
              <a:rPr lang="zh-CN" sz="1800" b="1" dirty="0">
                <a:latin typeface="Microsoft YaHei" panose="020B0503020204020204" charset="-122"/>
                <a:ea typeface="Microsoft YaHei" panose="020B0503020204020204" charset="-122"/>
                <a:cs typeface="Microsoft YaHei" panose="020B0503020204020204" charset="-122"/>
              </a:rPr>
              <a:t>学分</a:t>
            </a:r>
            <a:endParaRPr lang="ko-KR" altLang="en-US" sz="1800" b="1" dirty="0">
              <a:solidFill>
                <a:schemeClr val="tx2"/>
              </a:solidFill>
              <a:latin typeface="Microsoft YaHei" panose="020B0503020204020204" charset="-122"/>
              <a:ea typeface="Microsoft YaHei" panose="020B0503020204020204" charset="-122"/>
              <a:cs typeface="Microsoft YaHei" panose="020B0503020204020204" charset="-122"/>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C. 成绩评价</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nSpc>
                <a:spcPct val="150000"/>
              </a:lnSpc>
              <a:defRPr lang="ko-KR" altLang="en-US"/>
            </a:pPr>
            <a:r>
              <a:rPr lang="en-US" altLang="ko-KR" sz="1800" b="1" dirty="0">
                <a:latin typeface="Microsoft YaHei" panose="020B0503020204020204" charset="-122"/>
                <a:ea typeface="Microsoft YaHei" panose="020B0503020204020204" charset="-122"/>
                <a:cs typeface="Microsoft YaHei" panose="020B0503020204020204" charset="-122"/>
              </a:rPr>
              <a:t>  </a:t>
            </a:r>
            <a:r>
              <a:rPr lang="zh-CN" sz="1800" b="1" dirty="0">
                <a:latin typeface="Microsoft YaHei" panose="020B0503020204020204" charset="-122"/>
                <a:ea typeface="Microsoft YaHei" panose="020B0503020204020204" charset="-122"/>
                <a:cs typeface="Microsoft YaHei" panose="020B0503020204020204" charset="-122"/>
              </a:rPr>
              <a:t>缺席</a:t>
            </a:r>
            <a:r>
              <a:rPr lang="zh-CN" altLang="ko-KR" sz="1800" dirty="0">
                <a:latin typeface="Microsoft YaHei" panose="020B0503020204020204" charset="-122"/>
                <a:ea typeface="Microsoft YaHei" panose="020B0503020204020204" charset="-122"/>
                <a:cs typeface="Microsoft YaHei" panose="020B0503020204020204" charset="-122"/>
              </a:rPr>
              <a:t>课程</a:t>
            </a:r>
            <a:r>
              <a:rPr lang="en-US" altLang="zh-CN" sz="1800" dirty="0">
                <a:latin typeface="Microsoft YaHei" panose="020B0503020204020204" charset="-122"/>
                <a:ea typeface="Microsoft YaHei" panose="020B0503020204020204" charset="-122"/>
                <a:cs typeface="Microsoft YaHei" panose="020B0503020204020204" charset="-122"/>
              </a:rPr>
              <a:t>1/3</a:t>
            </a:r>
            <a:r>
              <a:rPr lang="zh-CN" sz="1800" dirty="0">
                <a:latin typeface="Microsoft YaHei" panose="020B0503020204020204" charset="-122"/>
                <a:ea typeface="Microsoft YaHei" panose="020B0503020204020204" charset="-122"/>
                <a:cs typeface="Microsoft YaHei" panose="020B0503020204020204" charset="-122"/>
              </a:rPr>
              <a:t>的课程，学分</a:t>
            </a:r>
            <a:r>
              <a:rPr lang="en-US" altLang="zh-CN" sz="1800" dirty="0">
                <a:latin typeface="Microsoft YaHei" panose="020B0503020204020204" charset="-122"/>
                <a:ea typeface="Microsoft YaHei" panose="020B0503020204020204" charset="-122"/>
                <a:cs typeface="Microsoft YaHei" panose="020B0503020204020204" charset="-122"/>
              </a:rPr>
              <a:t>F</a:t>
            </a:r>
            <a:r>
              <a:rPr lang="zh-CN" sz="1800" dirty="0">
                <a:latin typeface="Microsoft YaHei" panose="020B0503020204020204" charset="-122"/>
                <a:ea typeface="Microsoft YaHei" panose="020B0503020204020204" charset="-122"/>
                <a:cs typeface="Microsoft YaHei" panose="020B0503020204020204" charset="-122"/>
              </a:rPr>
              <a:t>处理，</a:t>
            </a:r>
            <a:r>
              <a:rPr lang="en-US" altLang="zh-CN" sz="1800" dirty="0">
                <a:latin typeface="Microsoft YaHei" panose="020B0503020204020204" charset="-122"/>
                <a:ea typeface="Microsoft YaHei" panose="020B0503020204020204" charset="-122"/>
                <a:cs typeface="Microsoft YaHei" panose="020B0503020204020204" charset="-122"/>
              </a:rPr>
              <a:t>F</a:t>
            </a:r>
            <a:r>
              <a:rPr lang="zh-CN" sz="1800" dirty="0">
                <a:latin typeface="Microsoft YaHei" panose="020B0503020204020204" charset="-122"/>
                <a:ea typeface="Microsoft YaHei" panose="020B0503020204020204" charset="-122"/>
                <a:cs typeface="Microsoft YaHei" panose="020B0503020204020204" charset="-122"/>
              </a:rPr>
              <a:t>学分计入到学分计算中并</a:t>
            </a:r>
            <a:r>
              <a:rPr lang="zh-CN" sz="1800" dirty="0">
                <a:latin typeface="Microsoft YaHei" panose="020B0503020204020204" charset="-122"/>
                <a:ea typeface="Microsoft YaHei" panose="020B0503020204020204" charset="-122"/>
                <a:cs typeface="Microsoft YaHei" panose="020B0503020204020204" charset="-122"/>
              </a:rPr>
              <a:t>会</a:t>
            </a:r>
            <a:endParaRPr lang="zh-CN" sz="1800" dirty="0">
              <a:latin typeface="Microsoft YaHei" panose="020B0503020204020204" charset="-122"/>
              <a:ea typeface="Microsoft YaHei" panose="020B0503020204020204" charset="-122"/>
              <a:cs typeface="Microsoft YaHei" panose="020B0503020204020204" charset="-122"/>
            </a:endParaRPr>
          </a:p>
          <a:p>
            <a:pPr>
              <a:lnSpc>
                <a:spcPct val="150000"/>
              </a:lnSpc>
              <a:defRPr lang="ko-KR" altLang="en-US"/>
            </a:pPr>
            <a:r>
              <a:rPr lang="zh-CN" sz="1800" dirty="0">
                <a:latin typeface="Microsoft YaHei" panose="020B0503020204020204" charset="-122"/>
                <a:ea typeface="Microsoft YaHei" panose="020B0503020204020204" charset="-122"/>
                <a:cs typeface="Microsoft YaHei" panose="020B0503020204020204" charset="-122"/>
              </a:rPr>
              <a:t> 记录到成绩单里，请注意</a:t>
            </a:r>
            <a:r>
              <a:rPr lang="ko-KR" altLang="en-US" sz="1800" dirty="0">
                <a:latin typeface="Microsoft YaHei" panose="020B0503020204020204" charset="-122"/>
                <a:ea typeface="Microsoft YaHei" panose="020B0503020204020204" charset="-122"/>
                <a:cs typeface="Microsoft YaHei" panose="020B0503020204020204" charset="-122"/>
              </a:rPr>
              <a:t> </a:t>
            </a:r>
            <a:r>
              <a:rPr lang="en-US" altLang="ko-KR" sz="1800" dirty="0">
                <a:latin typeface="Microsoft YaHei" panose="020B0503020204020204" charset="-122"/>
                <a:ea typeface="Microsoft YaHei" panose="020B0503020204020204" charset="-122"/>
                <a:cs typeface="Microsoft YaHei" panose="020B0503020204020204" charset="-122"/>
              </a:rPr>
              <a:t>!</a:t>
            </a:r>
            <a:endParaRPr lang="en-US" altLang="ko-KR" sz="1800" dirty="0">
              <a:latin typeface="Microsoft YaHei" panose="020B0503020204020204" charset="-122"/>
              <a:ea typeface="Microsoft YaHei" panose="020B0503020204020204" charset="-122"/>
              <a:cs typeface="Microsoft YaHei" panose="020B0503020204020204" charset="-122"/>
            </a:endParaRPr>
          </a:p>
        </p:txBody>
      </p:sp>
      <p:pic>
        <p:nvPicPr>
          <p:cNvPr id="2" name="图片 1" descr="微信图片_20250212113222"/>
          <p:cNvPicPr>
            <a:picLocks noChangeAspect="1"/>
          </p:cNvPicPr>
          <p:nvPr/>
        </p:nvPicPr>
        <p:blipFill>
          <a:blip r:embed="rId3"/>
          <a:stretch>
            <a:fillRect/>
          </a:stretch>
        </p:blipFill>
        <p:spPr>
          <a:xfrm>
            <a:off x="6875780" y="4364990"/>
            <a:ext cx="2162810" cy="2162810"/>
          </a:xfrm>
          <a:prstGeom prst="rect">
            <a:avLst/>
          </a:prstGeom>
        </p:spPr>
      </p:pic>
    </p:spTree>
  </p:cSld>
  <p:clrMapOvr>
    <a:masterClrMapping/>
  </p:clrMapOvr>
  <p:transition>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r>
              <a:rPr lang="en-US" altLang="ko-KR" sz="2300" b="1" dirty="0">
                <a:latin typeface="Microsoft YaHei" panose="020B0503020204020204" charset="-122"/>
                <a:ea typeface="Microsoft YaHei" panose="020B0503020204020204" charset="-122"/>
              </a:rPr>
              <a:t>4. 选课</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10" name="TextBox 12"/>
          <p:cNvSpPr txBox="1"/>
          <p:nvPr/>
        </p:nvSpPr>
        <p:spPr>
          <a:xfrm>
            <a:off x="385762" y="908720"/>
            <a:ext cx="8657579" cy="3507740"/>
          </a:xfrm>
          <a:prstGeom prst="rect">
            <a:avLst/>
          </a:prstGeom>
          <a:noFill/>
        </p:spPr>
        <p:txBody>
          <a:bodyPr wrap="square" lIns="91440" tIns="45720" rIns="91440" bIns="45720" anchor="t">
            <a:spAutoFit/>
          </a:bodyPr>
          <a:lstStyle/>
          <a:p>
            <a:pPr>
              <a:lnSpc>
                <a:spcPct val="150000"/>
              </a:lnSpc>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D. 必修科目</a:t>
            </a:r>
            <a:r>
              <a:rPr lang="en-US" altLang="ko-KR" sz="1800" dirty="0">
                <a:latin typeface="맑은 고딕" panose="020B0503020000020004" charset="-127"/>
                <a:ea typeface="맑은 고딕" panose="020B0503020000020004" charset="-127"/>
                <a:cs typeface="맑은 고딕" panose="020B0503020000020004" charset="-127"/>
              </a:rPr>
              <a:t>  </a:t>
            </a:r>
            <a:endParaRPr lang="en-US" altLang="ko-KR" sz="1800" dirty="0">
              <a:latin typeface="맑은 고딕" panose="020B0503020000020004" charset="-127"/>
              <a:ea typeface="맑은 고딕" panose="020B0503020000020004" charset="-127"/>
              <a:cs typeface="맑은 고딕" panose="020B0503020000020004" charset="-127"/>
            </a:endParaRPr>
          </a:p>
          <a:p>
            <a:pPr>
              <a:lnSpc>
                <a:spcPct val="150000"/>
              </a:lnSpc>
              <a:defRPr lang="ko-KR" altLang="en-US"/>
            </a:pPr>
            <a:r>
              <a:rPr lang="en-US" altLang="ko-KR" sz="1800" dirty="0">
                <a:latin typeface="맑은 고딕" panose="020B0503020000020004" charset="-127"/>
                <a:ea typeface="맑은 고딕" panose="020B0503020000020004" charset="-127"/>
                <a:cs typeface="맑은 고딕" panose="020B0503020000020004" charset="-127"/>
              </a:rPr>
              <a:t> </a:t>
            </a:r>
            <a:r>
              <a:rPr lang="en-US" altLang="ko-KR" sz="1800" dirty="0">
                <a:latin typeface="Microsoft YaHei" panose="020B0503020204020204" charset="-122"/>
                <a:ea typeface="Microsoft YaHei" panose="020B0503020204020204" charset="-122"/>
                <a:cs typeface="Microsoft YaHei" panose="020B0503020204020204" charset="-122"/>
              </a:rPr>
              <a:t> (1) </a:t>
            </a:r>
            <a:r>
              <a:rPr lang="zh-CN" altLang="en-US" sz="1800" dirty="0">
                <a:latin typeface="Microsoft YaHei" panose="020B0503020204020204" charset="-122"/>
                <a:ea typeface="Microsoft YaHei" panose="020B0503020204020204" charset="-122"/>
                <a:cs typeface="Microsoft YaHei" panose="020B0503020204020204" charset="-122"/>
              </a:rPr>
              <a:t>开设的韩语课程中，必须修读一门以上</a:t>
            </a:r>
            <a:r>
              <a:rPr lang="ko-KR" altLang="en-US" sz="1800" dirty="0">
                <a:latin typeface="Microsoft YaHei" panose="020B0503020204020204" charset="-122"/>
                <a:ea typeface="Microsoft YaHei" panose="020B0503020204020204" charset="-122"/>
                <a:cs typeface="Microsoft YaHei" panose="020B0503020204020204" charset="-122"/>
              </a:rPr>
              <a:t> </a:t>
            </a:r>
            <a:br>
              <a:rPr lang="en-US" altLang="ko-KR" sz="1800" b="1" dirty="0">
                <a:latin typeface="Microsoft YaHei" panose="020B0503020204020204" charset="-122"/>
                <a:ea typeface="Microsoft YaHei" panose="020B0503020204020204" charset="-122"/>
                <a:cs typeface="Microsoft YaHei" panose="020B0503020204020204" charset="-122"/>
              </a:rPr>
            </a:br>
            <a:r>
              <a:rPr lang="en-US" altLang="ko-KR" sz="1800" b="1" dirty="0">
                <a:solidFill>
                  <a:schemeClr val="accent3">
                    <a:lumMod val="70000"/>
                  </a:schemeClr>
                </a:solidFill>
                <a:latin typeface="Microsoft YaHei" panose="020B0503020204020204" charset="-122"/>
                <a:ea typeface="Microsoft YaHei" panose="020B0503020204020204" charset="-122"/>
                <a:cs typeface="Microsoft YaHei" panose="020B0503020204020204" charset="-122"/>
              </a:rPr>
              <a:t>  </a:t>
            </a:r>
            <a:r>
              <a:rPr lang="en-US" altLang="ko-KR" sz="1800" dirty="0">
                <a:latin typeface="Microsoft YaHei" panose="020B0503020204020204" charset="-122"/>
                <a:ea typeface="Microsoft YaHei" panose="020B0503020204020204" charset="-122"/>
                <a:cs typeface="Microsoft YaHei" panose="020B0503020204020204" charset="-122"/>
              </a:rPr>
              <a:t>(2) </a:t>
            </a:r>
            <a:r>
              <a:rPr lang="zh-CN" sz="1800" dirty="0">
                <a:latin typeface="Microsoft YaHei" panose="020B0503020204020204" charset="-122"/>
                <a:ea typeface="Microsoft YaHei" panose="020B0503020204020204" charset="-122"/>
                <a:cs typeface="Microsoft YaHei" panose="020B0503020204020204" charset="-122"/>
              </a:rPr>
              <a:t>研究伦理和论文写作方法</a:t>
            </a:r>
            <a:r>
              <a:rPr lang="en-US" altLang="zh-CN" sz="1800" dirty="0">
                <a:latin typeface="Microsoft YaHei" panose="020B0503020204020204" charset="-122"/>
                <a:ea typeface="Microsoft YaHei" panose="020B0503020204020204" charset="-122"/>
                <a:cs typeface="Microsoft YaHei" panose="020B0503020204020204" charset="-122"/>
              </a:rPr>
              <a:t> </a:t>
            </a:r>
            <a:r>
              <a:rPr lang="zh-CN" sz="1800" dirty="0">
                <a:latin typeface="Microsoft YaHei" panose="020B0503020204020204" charset="-122"/>
                <a:ea typeface="Microsoft YaHei" panose="020B0503020204020204" charset="-122"/>
                <a:cs typeface="Microsoft YaHei" panose="020B0503020204020204" charset="-122"/>
              </a:rPr>
              <a:t>必修</a:t>
            </a:r>
            <a:endParaRPr lang="zh-CN" sz="1800" dirty="0">
              <a:latin typeface="Microsoft YaHei" panose="020B0503020204020204" charset="-122"/>
              <a:ea typeface="Microsoft YaHei" panose="020B0503020204020204" charset="-122"/>
              <a:cs typeface="Microsoft YaHei" panose="020B0503020204020204" charset="-122"/>
            </a:endParaRPr>
          </a:p>
          <a:p>
            <a:pPr>
              <a:lnSpc>
                <a:spcPct val="150000"/>
              </a:lnSpc>
              <a:defRPr lang="ko-KR" altLang="en-US"/>
            </a:pPr>
            <a:r>
              <a:rPr lang="zh-CN" sz="1800" dirty="0">
                <a:latin typeface="Microsoft YaHei" panose="020B0503020204020204" charset="-122"/>
                <a:ea typeface="Microsoft YaHei" panose="020B0503020204020204" charset="-122"/>
                <a:cs typeface="Microsoft YaHei" panose="020B0503020204020204" charset="-122"/>
              </a:rPr>
              <a:t>（高质量研究方法论</a:t>
            </a:r>
            <a:r>
              <a:rPr lang="en-US" altLang="zh-CN" sz="1800" dirty="0">
                <a:latin typeface="Microsoft YaHei" panose="020B0503020204020204" charset="-122"/>
                <a:ea typeface="Microsoft YaHei" panose="020B0503020204020204" charset="-122"/>
                <a:cs typeface="Microsoft YaHei" panose="020B0503020204020204" charset="-122"/>
              </a:rPr>
              <a:t> </a:t>
            </a:r>
            <a:r>
              <a:rPr lang="zh-CN" sz="1800" dirty="0">
                <a:latin typeface="Microsoft YaHei" panose="020B0503020204020204" charset="-122"/>
                <a:ea typeface="Microsoft YaHei" panose="020B0503020204020204" charset="-122"/>
                <a:cs typeface="Microsoft YaHei" panose="020B0503020204020204" charset="-122"/>
              </a:rPr>
              <a:t>或者</a:t>
            </a:r>
            <a:r>
              <a:rPr lang="en-US" altLang="zh-CN" sz="1800" dirty="0">
                <a:latin typeface="Microsoft YaHei" panose="020B0503020204020204" charset="-122"/>
                <a:ea typeface="Microsoft YaHei" panose="020B0503020204020204" charset="-122"/>
                <a:cs typeface="Microsoft YaHei" panose="020B0503020204020204" charset="-122"/>
              </a:rPr>
              <a:t> </a:t>
            </a:r>
            <a:r>
              <a:rPr lang="zh-CN" sz="1800" dirty="0">
                <a:latin typeface="Microsoft YaHei" panose="020B0503020204020204" charset="-122"/>
                <a:ea typeface="Microsoft YaHei" panose="020B0503020204020204" charset="-122"/>
                <a:cs typeface="Microsoft YaHei" panose="020B0503020204020204" charset="-122"/>
              </a:rPr>
              <a:t>高产量研究方法论</a:t>
            </a:r>
            <a:r>
              <a:rPr lang="en-US" altLang="zh-CN" sz="1800" dirty="0">
                <a:latin typeface="Microsoft YaHei" panose="020B0503020204020204" charset="-122"/>
                <a:ea typeface="Microsoft YaHei" panose="020B0503020204020204" charset="-122"/>
                <a:cs typeface="Microsoft YaHei" panose="020B0503020204020204" charset="-122"/>
              </a:rPr>
              <a:t> </a:t>
            </a:r>
            <a:r>
              <a:rPr lang="zh-CN" sz="1800" dirty="0">
                <a:latin typeface="Microsoft YaHei" panose="020B0503020204020204" charset="-122"/>
                <a:ea typeface="Microsoft YaHei" panose="020B0503020204020204" charset="-122"/>
                <a:cs typeface="Microsoft YaHei" panose="020B0503020204020204" charset="-122"/>
              </a:rPr>
              <a:t>中选择一门修读）</a:t>
            </a:r>
            <a:r>
              <a:rPr lang="en-US" altLang="ko-KR" dirty="0">
                <a:latin typeface="Microsoft YaHei" panose="020B0503020204020204" charset="-122"/>
                <a:ea typeface="Microsoft YaHei" panose="020B0503020204020204" charset="-122"/>
                <a:cs typeface="Microsoft YaHei" panose="020B0503020204020204" charset="-122"/>
              </a:rPr>
              <a:t> </a:t>
            </a:r>
            <a:endParaRPr lang="en-US" altLang="ko-KR" b="1" dirty="0">
              <a:latin typeface="Microsoft YaHei" panose="020B0503020204020204" charset="-122"/>
              <a:ea typeface="Microsoft YaHei" panose="020B0503020204020204" charset="-122"/>
              <a:cs typeface="Microsoft YaHei" panose="020B0503020204020204" charset="-122"/>
            </a:endParaRPr>
          </a:p>
          <a:p>
            <a:pPr>
              <a:lnSpc>
                <a:spcPct val="150000"/>
              </a:lnSpc>
              <a:defRPr lang="ko-KR" altLang="en-US"/>
            </a:pPr>
            <a:endParaRPr lang="ko-KR" altLang="en-US" b="1" dirty="0">
              <a:solidFill>
                <a:schemeClr val="tx2"/>
              </a:solidFill>
              <a:highlight>
                <a:srgbClr val="FFFF00"/>
              </a:highlight>
              <a:latin typeface="맑은 고딕" panose="020B0503020000020004" charset="-127"/>
              <a:ea typeface="맑은 고딕" panose="020B0503020000020004" charset="-127"/>
              <a:cs typeface="맑은 고딕" panose="020B0503020000020004" charset="-127"/>
            </a:endParaRPr>
          </a:p>
          <a:p>
            <a:pPr>
              <a:lnSpc>
                <a:spcPct val="150000"/>
              </a:lnSpc>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E. 选课时</a:t>
            </a:r>
            <a:r>
              <a:rPr lang="zh-CN" sz="2000" b="1" dirty="0">
                <a:solidFill>
                  <a:schemeClr val="tx2"/>
                </a:solidFill>
                <a:latin typeface="Microsoft YaHei" panose="020B0503020204020204" charset="-122"/>
                <a:ea typeface="Microsoft YaHei" panose="020B0503020204020204" charset="-122"/>
                <a:cs typeface="맑은 고딕" panose="020B0503020000020004" charset="-127"/>
              </a:rPr>
              <a:t>的</a:t>
            </a: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注意事项 </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nSpc>
                <a:spcPct val="150000"/>
              </a:lnSpc>
              <a:defRPr lang="ko-KR" altLang="en-US"/>
            </a:pPr>
            <a:r>
              <a:rPr lang="en-US" altLang="ko-KR" sz="1800" dirty="0">
                <a:latin typeface="Microsoft YaHei" panose="020B0503020204020204" charset="-122"/>
                <a:ea typeface="Microsoft YaHei" panose="020B0503020204020204" charset="-122"/>
                <a:cs typeface="Microsoft YaHei" panose="020B0503020204020204" charset="-122"/>
              </a:rPr>
              <a:t>  (1) </a:t>
            </a:r>
            <a:r>
              <a:rPr lang="zh-CN" sz="1800" dirty="0">
                <a:latin typeface="Microsoft YaHei" panose="020B0503020204020204" charset="-122"/>
                <a:ea typeface="Microsoft YaHei" panose="020B0503020204020204" charset="-122"/>
                <a:cs typeface="Microsoft YaHei" panose="020B0503020204020204" charset="-122"/>
              </a:rPr>
              <a:t>其他学科</a:t>
            </a:r>
            <a:r>
              <a:rPr lang="zh-CN" altLang="en-US" sz="1800" dirty="0" err="1">
                <a:latin typeface="Microsoft YaHei" panose="020B0503020204020204" charset="-122"/>
                <a:ea typeface="Microsoft YaHei" panose="020B0503020204020204" charset="-122"/>
                <a:cs typeface="Microsoft YaHei" panose="020B0503020204020204" charset="-122"/>
              </a:rPr>
              <a:t>或其他专业的</a:t>
            </a:r>
            <a:r>
              <a:rPr lang="zh-CN" altLang="en-US" sz="1800" dirty="0" err="1">
                <a:latin typeface="Microsoft YaHei" panose="020B0503020204020204" charset="-122"/>
                <a:ea typeface="Microsoft YaHei" panose="020B0503020204020204" charset="-122"/>
                <a:cs typeface="Microsoft YaHei" panose="020B0503020204020204" charset="-122"/>
              </a:rPr>
              <a:t>转换</a:t>
            </a:r>
            <a:endParaRPr lang="zh-CN" altLang="en-US" sz="1800" dirty="0" err="1">
              <a:latin typeface="Microsoft YaHei" panose="020B0503020204020204" charset="-122"/>
              <a:ea typeface="Microsoft YaHei" panose="020B0503020204020204" charset="-122"/>
              <a:cs typeface="Microsoft YaHei" panose="020B0503020204020204" charset="-122"/>
            </a:endParaRPr>
          </a:p>
          <a:p>
            <a:pPr>
              <a:lnSpc>
                <a:spcPct val="150000"/>
              </a:lnSpc>
              <a:defRPr lang="ko-KR" altLang="en-US"/>
            </a:pPr>
            <a:r>
              <a:rPr lang="en-US" altLang="ko-KR" sz="1800" dirty="0">
                <a:latin typeface="Microsoft YaHei" panose="020B0503020204020204" charset="-122"/>
                <a:ea typeface="Microsoft YaHei" panose="020B0503020204020204" charset="-122"/>
                <a:cs typeface="Microsoft YaHei" panose="020B0503020204020204" charset="-122"/>
              </a:rPr>
              <a:t>  (2) </a:t>
            </a:r>
            <a:r>
              <a:rPr lang="zh-CN" altLang="en-US" sz="1800" dirty="0" err="1">
                <a:solidFill>
                  <a:srgbClr val="FF0000"/>
                </a:solidFill>
                <a:latin typeface="Microsoft YaHei" panose="020B0503020204020204" charset="-122"/>
                <a:ea typeface="Microsoft YaHei" panose="020B0503020204020204" charset="-122"/>
                <a:cs typeface="Microsoft YaHei" panose="020B0503020204020204" charset="-122"/>
              </a:rPr>
              <a:t>不可选修其他专业课程</a:t>
            </a:r>
            <a:endParaRPr lang="ko-KR" altLang="en-US" sz="1800" b="1" dirty="0">
              <a:latin typeface="Microsoft YaHei" panose="020B0503020204020204" charset="-122"/>
              <a:ea typeface="Microsoft YaHei" panose="020B0503020204020204" charset="-122"/>
              <a:cs typeface="Microsoft YaHei" panose="020B0503020204020204" charset="-122"/>
            </a:endParaRPr>
          </a:p>
        </p:txBody>
      </p:sp>
      <p:pic>
        <p:nvPicPr>
          <p:cNvPr id="2" name="图片 1" descr="微信图片_20250212113222"/>
          <p:cNvPicPr>
            <a:picLocks noChangeAspect="1"/>
          </p:cNvPicPr>
          <p:nvPr/>
        </p:nvPicPr>
        <p:blipFill>
          <a:blip r:embed="rId3"/>
          <a:stretch>
            <a:fillRect/>
          </a:stretch>
        </p:blipFill>
        <p:spPr>
          <a:xfrm>
            <a:off x="6875780" y="4364990"/>
            <a:ext cx="2162810" cy="2162810"/>
          </a:xfrm>
          <a:prstGeom prst="rect">
            <a:avLst/>
          </a:prstGeom>
        </p:spPr>
      </p:pic>
    </p:spTree>
  </p:cSld>
  <p:clrMapOvr>
    <a:masterClrMapping/>
  </p:clrMapOvr>
  <p:transition>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微信图片_20250212113222"/>
          <p:cNvPicPr>
            <a:picLocks noChangeAspect="1"/>
          </p:cNvPicPr>
          <p:nvPr/>
        </p:nvPicPr>
        <p:blipFill>
          <a:blip r:embed="rId1"/>
          <a:stretch>
            <a:fillRect/>
          </a:stretch>
        </p:blipFill>
        <p:spPr>
          <a:xfrm>
            <a:off x="6875780" y="4364990"/>
            <a:ext cx="2162810" cy="216281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5. 韩语考试免除基准</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2" name="文本框 1"/>
          <p:cNvSpPr txBox="1"/>
          <p:nvPr/>
        </p:nvSpPr>
        <p:spPr>
          <a:xfrm>
            <a:off x="699770" y="1124585"/>
            <a:ext cx="7745095" cy="4232910"/>
          </a:xfrm>
          <a:prstGeom prst="rect">
            <a:avLst/>
          </a:prstGeom>
          <a:noFill/>
        </p:spPr>
        <p:txBody>
          <a:bodyPr wrap="square" lIns="91440" tIns="45720" rIns="91440" bIns="45720" rtlCol="0" anchor="t">
            <a:noAutofit/>
          </a:bodyPr>
          <a:lstStyle/>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资格</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indent="0" algn="just">
              <a:spcBef>
                <a:spcPts val="0"/>
              </a:spcBef>
              <a:spcAft>
                <a:spcPts val="0"/>
              </a:spcAft>
              <a:buNone/>
            </a:pPr>
            <a:r>
              <a:rPr lang="zh-CN" altLang="ko-KR" sz="1800" dirty="0">
                <a:latin typeface="Microsoft YaHei" panose="020B0503020204020204" charset="-122"/>
                <a:ea typeface="Microsoft YaHei" panose="020B0503020204020204" charset="-122"/>
                <a:cs typeface="맑은 고딕" panose="020B0503020000020004" charset="-127"/>
              </a:rPr>
              <a:t>登入1学期以上者</a:t>
            </a:r>
            <a:endParaRPr lang="zh-CN" altLang="ko-KR" sz="1800" dirty="0">
              <a:latin typeface="Microsoft YaHei" panose="020B0503020204020204" charset="-122"/>
              <a:ea typeface="Microsoft YaHei" panose="020B0503020204020204" charset="-122"/>
              <a:cs typeface="맑은 고딕" panose="020B0503020000020004" charset="-127"/>
            </a:endParaRPr>
          </a:p>
          <a:p>
            <a:pPr indent="0" algn="just">
              <a:spcBef>
                <a:spcPts val="0"/>
              </a:spcBef>
              <a:spcAft>
                <a:spcPts val="0"/>
              </a:spcAft>
              <a:buNone/>
            </a:pP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韩国语考试免除条件: 以下中满足一个即可</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indent="0" algn="just">
              <a:lnSpc>
                <a:spcPct val="150000"/>
              </a:lnSpc>
              <a:spcBef>
                <a:spcPts val="0"/>
              </a:spcBef>
              <a:spcAft>
                <a:spcPts val="0"/>
              </a:spcAft>
              <a:buNone/>
            </a:pPr>
            <a:r>
              <a:rPr lang="zh-CN" altLang="ko-KR" sz="1800" dirty="0">
                <a:latin typeface="Microsoft YaHei" panose="020B0503020204020204" charset="-122"/>
                <a:ea typeface="Microsoft YaHei" panose="020B0503020204020204" charset="-122"/>
                <a:cs typeface="Microsoft YaHei" panose="020B0503020204020204" charset="-122"/>
              </a:rPr>
              <a:t>(1) 在完成学院指定的韩国语或韩国文化相关课程后，至少在一门课程中获得B+及以上成绩的情况</a:t>
            </a:r>
            <a:endParaRPr lang="zh-CN" altLang="ko-KR" sz="1800" dirty="0">
              <a:latin typeface="Microsoft YaHei" panose="020B0503020204020204" charset="-122"/>
              <a:ea typeface="Microsoft YaHei" panose="020B0503020204020204" charset="-122"/>
              <a:cs typeface="Microsoft YaHei" panose="020B0503020204020204" charset="-122"/>
            </a:endParaRPr>
          </a:p>
          <a:p>
            <a:pPr indent="0" algn="just">
              <a:lnSpc>
                <a:spcPct val="150000"/>
              </a:lnSpc>
              <a:spcBef>
                <a:spcPts val="0"/>
              </a:spcBef>
              <a:spcAft>
                <a:spcPts val="0"/>
              </a:spcAft>
              <a:buNone/>
            </a:pPr>
            <a:r>
              <a:rPr lang="en-US" altLang="zh-CN" sz="1800" dirty="0">
                <a:latin typeface="Microsoft YaHei" panose="020B0503020204020204" charset="-122"/>
                <a:ea typeface="Microsoft YaHei" panose="020B0503020204020204" charset="-122"/>
                <a:cs typeface="Microsoft YaHei" panose="020B0503020204020204" charset="-122"/>
              </a:rPr>
              <a:t> </a:t>
            </a:r>
            <a:r>
              <a:rPr lang="zh-CN" altLang="ko-KR" sz="1800" dirty="0">
                <a:solidFill>
                  <a:srgbClr val="FF0000"/>
                </a:solidFill>
                <a:latin typeface="Microsoft YaHei" panose="020B0503020204020204" charset="-122"/>
                <a:ea typeface="Microsoft YaHei" panose="020B0503020204020204" charset="-122"/>
                <a:cs typeface="Microsoft YaHei" panose="020B0503020204020204" charset="-122"/>
              </a:rPr>
              <a:t>  * 即使是韩国语考试免试者，也必须参加学院指定的韩语课程</a:t>
            </a:r>
            <a:endParaRPr lang="zh-CN" altLang="ko-KR" sz="1800" dirty="0">
              <a:solidFill>
                <a:srgbClr val="FF0000"/>
              </a:solidFill>
              <a:latin typeface="Microsoft YaHei" panose="020B0503020204020204" charset="-122"/>
              <a:ea typeface="Microsoft YaHei" panose="020B0503020204020204" charset="-122"/>
              <a:cs typeface="Microsoft YaHei" panose="020B0503020204020204" charset="-122"/>
            </a:endParaRPr>
          </a:p>
          <a:p>
            <a:pPr algn="just">
              <a:lnSpc>
                <a:spcPct val="150000"/>
              </a:lnSpc>
              <a:spcBef>
                <a:spcPts val="0"/>
              </a:spcBef>
              <a:spcAft>
                <a:spcPts val="0"/>
              </a:spcAft>
            </a:pPr>
            <a:endParaRPr lang="zh-CN" altLang="ko-KR" sz="1900" dirty="0">
              <a:solidFill>
                <a:srgbClr val="FF0000"/>
              </a:solidFill>
              <a:latin typeface="Microsoft YaHei" panose="020B0503020204020204" charset="-122"/>
              <a:ea typeface="Microsoft YaHei" panose="020B0503020204020204" charset="-122"/>
              <a:cs typeface="맑은 고딕" panose="020B0503020000020004" charset="-127"/>
            </a:endParaRPr>
          </a:p>
          <a:p>
            <a:pPr algn="just">
              <a:lnSpc>
                <a:spcPct val="150000"/>
              </a:lnSpc>
              <a:spcBef>
                <a:spcPts val="0"/>
              </a:spcBef>
              <a:spcAft>
                <a:spcPts val="0"/>
              </a:spcAft>
              <a:buClrTx/>
              <a:buSzTx/>
              <a:buFontTx/>
              <a:buNone/>
            </a:pPr>
            <a:r>
              <a:rPr lang="zh-CN" altLang="ko-KR" sz="1800" dirty="0">
                <a:latin typeface="Microsoft YaHei" panose="020B0503020204020204" charset="-122"/>
                <a:ea typeface="Microsoft YaHei" panose="020B0503020204020204" charset="-122"/>
                <a:cs typeface="맑은 고딕" panose="020B0503020000020004" charset="-127"/>
              </a:rPr>
              <a:t>(2) 以综合考试报名截止日期为期限，在最近两年内参加韩国语能力考试（TOPIK）并获得5级及以上成绩的情况</a:t>
            </a:r>
            <a:endParaRPr lang="zh-CN" altLang="ko-KR" sz="1800" dirty="0">
              <a:latin typeface="Microsoft YaHei" panose="020B0503020204020204" charset="-122"/>
              <a:ea typeface="Microsoft YaHei" panose="020B0503020204020204" charset="-122"/>
              <a:cs typeface="맑은 고딕" panose="020B0503020000020004" charset="-127"/>
            </a:endParaRPr>
          </a:p>
        </p:txBody>
      </p:sp>
      <p:pic>
        <p:nvPicPr>
          <p:cNvPr id="4" name="图片 3" descr="1-03-Authority-Logo"/>
          <p:cNvPicPr>
            <a:picLocks noChangeAspect="1"/>
          </p:cNvPicPr>
          <p:nvPr>
            <p:custDataLst>
              <p:tags r:id="rId2"/>
            </p:custDataLst>
          </p:nvPr>
        </p:nvPicPr>
        <p:blipFill>
          <a:blip r:embed="rId3">
            <a:alphaModFix amt="20000"/>
          </a:blip>
          <a:stretch>
            <a:fillRect/>
          </a:stretch>
        </p:blipFill>
        <p:spPr>
          <a:xfrm>
            <a:off x="2686050" y="1543050"/>
            <a:ext cx="3771900" cy="3771900"/>
          </a:xfrm>
          <a:prstGeom prst="rect">
            <a:avLst/>
          </a:prstGeom>
        </p:spPr>
      </p:pic>
    </p:spTree>
  </p:cSld>
  <p:clrMapOvr>
    <a:masterClrMapping/>
  </p:clrMapOvr>
  <p:transition>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微信图片_20250212113222"/>
          <p:cNvPicPr>
            <a:picLocks noChangeAspect="1"/>
          </p:cNvPicPr>
          <p:nvPr/>
        </p:nvPicPr>
        <p:blipFill>
          <a:blip r:embed="rId1"/>
          <a:stretch>
            <a:fillRect/>
          </a:stretch>
        </p:blipFill>
        <p:spPr>
          <a:xfrm>
            <a:off x="7000240" y="4489450"/>
            <a:ext cx="2038350" cy="2038350"/>
          </a:xfrm>
          <a:prstGeom prst="rect">
            <a:avLst/>
          </a:prstGeom>
        </p:spPr>
      </p:pic>
      <p:pic>
        <p:nvPicPr>
          <p:cNvPr id="4" name="图片 3" descr="1-03-Authority-Logo"/>
          <p:cNvPicPr>
            <a:picLocks noChangeAspect="1"/>
          </p:cNvPicPr>
          <p:nvPr>
            <p:custDataLst>
              <p:tags r:id="rId2"/>
            </p:custDataLst>
          </p:nvPr>
        </p:nvPicPr>
        <p:blipFill>
          <a:blip r:embed="rId3">
            <a:alphaModFix amt="20000"/>
          </a:blip>
          <a:stretch>
            <a:fillRect/>
          </a:stretch>
        </p:blipFill>
        <p:spPr>
          <a:xfrm>
            <a:off x="2686050" y="1543050"/>
            <a:ext cx="3771900" cy="377190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r>
              <a:rPr lang="en-US" altLang="ko-KR" sz="2300" b="1" dirty="0">
                <a:latin typeface="Microsoft YaHei" panose="020B0503020204020204" charset="-122"/>
                <a:ea typeface="Microsoft YaHei" panose="020B0503020204020204" charset="-122"/>
              </a:rPr>
              <a:t>6. 综合考试</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7" name="Rectangle 3"/>
          <p:cNvSpPr txBox="1">
            <a:spLocks noChangeArrowheads="1"/>
          </p:cNvSpPr>
          <p:nvPr/>
        </p:nvSpPr>
        <p:spPr>
          <a:xfrm>
            <a:off x="385762" y="960980"/>
            <a:ext cx="8758238" cy="5467523"/>
          </a:xfrm>
          <a:prstGeom prst="rect">
            <a:avLst/>
          </a:prstGeom>
          <a:noFill/>
          <a:ln w="9525">
            <a:noFill/>
            <a:miter/>
          </a:ln>
        </p:spPr>
        <p:txBody>
          <a:bodyPr/>
          <a:lstStyle/>
          <a:p>
            <a:pPr algn="just">
              <a:spcBef>
                <a:spcPct val="20000"/>
              </a:spcBef>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应试资格 : </a:t>
            </a:r>
            <a:r>
              <a:rPr sz="1800" dirty="0">
                <a:latin typeface="Microsoft YaHei" panose="020B0503020204020204" charset="-122"/>
                <a:ea typeface="Microsoft YaHei" panose="020B0503020204020204" charset="-122"/>
                <a:cs typeface="Microsoft YaHei" panose="020B0503020204020204" charset="-122"/>
              </a:rPr>
              <a:t>登入3学期以上者, 取得15学分以上，平均学分3.0以上的在读生</a:t>
            </a:r>
            <a:r>
              <a:rPr lang="en-US" altLang="ko-KR" sz="1800" dirty="0">
                <a:latin typeface="Microsoft YaHei" panose="020B0503020204020204" charset="-122"/>
                <a:ea typeface="Microsoft YaHei" panose="020B0503020204020204" charset="-122"/>
                <a:cs typeface="Microsoft YaHei" panose="020B0503020204020204" charset="-122"/>
              </a:rPr>
              <a:t>  </a:t>
            </a:r>
            <a:endParaRPr lang="en-US" altLang="ko-KR" sz="1800" dirty="0">
              <a:latin typeface="Microsoft YaHei" panose="020B0503020204020204" charset="-122"/>
              <a:ea typeface="Microsoft YaHei" panose="020B0503020204020204" charset="-122"/>
              <a:cs typeface="Microsoft YaHei" panose="020B0503020204020204" charset="-122"/>
            </a:endParaRPr>
          </a:p>
          <a:p>
            <a:pPr algn="just">
              <a:spcBef>
                <a:spcPct val="20000"/>
              </a:spcBef>
              <a:buFont typeface="Wingdings" panose="05000000000000000000"/>
              <a:buNone/>
              <a:defRPr lang="ko-KR" altLang="en-US"/>
            </a:pPr>
            <a:r>
              <a:rPr lang="en-US" altLang="ko-KR" sz="1800" dirty="0">
                <a:effectLst/>
                <a:latin typeface="Microsoft YaHei" panose="020B0503020204020204" charset="-122"/>
                <a:ea typeface="Microsoft YaHei" panose="020B0503020204020204" charset="-122"/>
                <a:cs typeface="Microsoft YaHei" panose="020B0503020204020204" charset="-122"/>
              </a:rPr>
              <a:t>                        ※ </a:t>
            </a:r>
            <a:r>
              <a:rPr lang="zh-CN" altLang="en-US" sz="1800" dirty="0">
                <a:effectLst/>
                <a:latin typeface="Microsoft YaHei" panose="020B0503020204020204" charset="-122"/>
                <a:ea typeface="Microsoft YaHei" panose="020B0503020204020204" charset="-122"/>
                <a:cs typeface="Microsoft YaHei" panose="020B0503020204020204" charset="-122"/>
              </a:rPr>
              <a:t>不包括休学学生（包含以考试实施的年月日</a:t>
            </a:r>
            <a:r>
              <a:rPr lang="zh-CN" sz="1800" dirty="0">
                <a:effectLst/>
                <a:latin typeface="Microsoft YaHei" panose="020B0503020204020204" charset="-122"/>
                <a:ea typeface="Microsoft YaHei" panose="020B0503020204020204" charset="-122"/>
                <a:cs typeface="Microsoft YaHei" panose="020B0503020204020204" charset="-122"/>
              </a:rPr>
              <a:t>为基准的</a:t>
            </a:r>
            <a:r>
              <a:rPr lang="zh-CN" altLang="en-US" sz="1800" dirty="0">
                <a:effectLst/>
                <a:latin typeface="Microsoft YaHei" panose="020B0503020204020204" charset="-122"/>
                <a:ea typeface="Microsoft YaHei" panose="020B0503020204020204" charset="-122"/>
                <a:cs typeface="Microsoft YaHei" panose="020B0503020204020204" charset="-122"/>
              </a:rPr>
              <a:t>预计复学者</a:t>
            </a:r>
            <a:r>
              <a:rPr lang="zh-CN" sz="1800" dirty="0">
                <a:effectLst/>
                <a:latin typeface="Microsoft YaHei" panose="020B0503020204020204" charset="-122"/>
                <a:ea typeface="Microsoft YaHei" panose="020B0503020204020204" charset="-122"/>
                <a:cs typeface="Microsoft YaHei" panose="020B0503020204020204" charset="-122"/>
              </a:rPr>
              <a:t>）</a:t>
            </a:r>
            <a:endParaRPr lang="zh-CN" sz="1800" dirty="0">
              <a:effectLst/>
              <a:latin typeface="Microsoft YaHei" panose="020B0503020204020204" charset="-122"/>
              <a:ea typeface="Microsoft YaHei" panose="020B0503020204020204" charset="-122"/>
              <a:cs typeface="Microsoft YaHei" panose="020B0503020204020204" charset="-122"/>
            </a:endParaRPr>
          </a:p>
          <a:p>
            <a:pPr algn="just">
              <a:spcBef>
                <a:spcPct val="20000"/>
              </a:spcBef>
              <a:buFont typeface="Wingdings" panose="05000000000000000000"/>
              <a:buNone/>
              <a:defRPr lang="ko-KR" altLang="en-US"/>
            </a:pPr>
            <a:endParaRPr lang="ko-KR" altLang="en-US" sz="1900"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考试科目 (* 课程可能会有所变动，请留意公告)</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just">
              <a:spcBef>
                <a:spcPct val="20000"/>
              </a:spcBef>
              <a:buFont typeface="Wingdings" panose="05000000000000000000"/>
              <a:buNone/>
              <a:defRPr lang="ko-KR" altLang="en-US"/>
            </a:pPr>
            <a:endParaRPr lang="en-US" altLang="ko-KR" sz="1900" b="1"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endParaRPr lang="en-US" altLang="ko-KR" sz="1900" b="1"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endParaRPr lang="en-US" altLang="ko-KR" sz="1900" b="1"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endParaRPr lang="en-US" altLang="ko-KR" sz="1900" b="1"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endParaRPr lang="en-US" altLang="ko-KR" sz="1900" b="1"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endParaRPr lang="en-US" altLang="ko-KR" sz="2000" b="1" dirty="0">
              <a:solidFill>
                <a:schemeClr val="tx2"/>
              </a:solidFill>
              <a:latin typeface="맑은 고딕" panose="020B0503020000020004" charset="-127"/>
              <a:ea typeface="맑은 고딕" panose="020B0503020000020004" charset="-127"/>
              <a:cs typeface="맑은 고딕" panose="020B0503020000020004" charset="-127"/>
            </a:endParaRPr>
          </a:p>
          <a:p>
            <a:pPr algn="just">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C. 考试申请: </a:t>
            </a:r>
            <a:r>
              <a:rPr lang="en-US" altLang="ko-KR" sz="1800" dirty="0">
                <a:solidFill>
                  <a:schemeClr val="tx1"/>
                </a:solidFill>
                <a:latin typeface="Microsoft YaHei" panose="020B0503020204020204" charset="-122"/>
                <a:ea typeface="Microsoft YaHei" panose="020B0503020204020204" charset="-122"/>
                <a:cs typeface="Microsoft YaHei" panose="020B0503020204020204" charset="-122"/>
              </a:rPr>
              <a:t>共同科目1个， 专业科目 1个，总计申请</a:t>
            </a:r>
            <a:r>
              <a:rPr lang="en-US" altLang="ko-KR" sz="1800" b="1" dirty="0">
                <a:solidFill>
                  <a:schemeClr val="accent1"/>
                </a:solidFill>
                <a:latin typeface="Microsoft YaHei" panose="020B0503020204020204" charset="-122"/>
                <a:ea typeface="Microsoft YaHei" panose="020B0503020204020204" charset="-122"/>
                <a:cs typeface="Microsoft YaHei" panose="020B0503020204020204" charset="-122"/>
              </a:rPr>
              <a:t>2个</a:t>
            </a:r>
            <a:r>
              <a:rPr lang="en-US" altLang="ko-KR" sz="1800" dirty="0">
                <a:solidFill>
                  <a:schemeClr val="tx1"/>
                </a:solidFill>
                <a:latin typeface="Microsoft YaHei" panose="020B0503020204020204" charset="-122"/>
                <a:ea typeface="Microsoft YaHei" panose="020B0503020204020204" charset="-122"/>
                <a:cs typeface="Microsoft YaHei" panose="020B0503020204020204" charset="-122"/>
              </a:rPr>
              <a:t>以上的科目</a:t>
            </a:r>
            <a:endParaRPr lang="en-US" altLang="ko-KR" sz="1800" dirty="0">
              <a:solidFill>
                <a:schemeClr val="tx1"/>
              </a:solidFill>
              <a:latin typeface="Microsoft YaHei" panose="020B0503020204020204" charset="-122"/>
              <a:ea typeface="Microsoft YaHei" panose="020B0503020204020204" charset="-122"/>
              <a:cs typeface="Microsoft YaHei" panose="020B0503020204020204" charset="-122"/>
            </a:endParaRPr>
          </a:p>
          <a:p>
            <a:pPr algn="just">
              <a:spcBef>
                <a:spcPct val="20000"/>
              </a:spcBef>
              <a:buFont typeface="Wingdings" panose="05000000000000000000"/>
              <a:buNone/>
              <a:defRPr lang="ko-KR" altLang="en-US"/>
            </a:pPr>
            <a:endParaRPr lang="en-US" altLang="ko-KR" sz="1800" b="1" dirty="0">
              <a:solidFill>
                <a:schemeClr val="tx2"/>
              </a:solidFill>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D. 考试时间 :</a:t>
            </a:r>
            <a:r>
              <a:rPr lang="en-US" altLang="ko-KR" sz="1800" b="1" dirty="0">
                <a:latin typeface="맑은 고딕" panose="020B0503020000020004" charset="-127"/>
                <a:ea typeface="맑은 고딕" panose="020B0503020000020004" charset="-127"/>
                <a:cs typeface="맑은 고딕" panose="020B0503020000020004" charset="-127"/>
              </a:rPr>
              <a:t> </a:t>
            </a:r>
            <a:r>
              <a:rPr lang="en-US" altLang="ko-KR" sz="1800" dirty="0">
                <a:latin typeface="Microsoft YaHei" panose="020B0503020204020204" charset="-122"/>
                <a:ea typeface="Microsoft YaHei" panose="020B0503020204020204" charset="-122"/>
                <a:cs typeface="Microsoft YaHei" panose="020B0503020204020204" charset="-122"/>
              </a:rPr>
              <a:t>5</a:t>
            </a:r>
            <a:r>
              <a:rPr sz="1800" dirty="0">
                <a:latin typeface="Microsoft YaHei" panose="020B0503020204020204" charset="-122"/>
                <a:ea typeface="Microsoft YaHei" panose="020B0503020204020204" charset="-122"/>
                <a:cs typeface="Microsoft YaHei" panose="020B0503020204020204" charset="-122"/>
              </a:rPr>
              <a:t>月, </a:t>
            </a:r>
            <a:r>
              <a:rPr lang="en-US" altLang="ko-KR" sz="1800" dirty="0">
                <a:latin typeface="Microsoft YaHei" panose="020B0503020204020204" charset="-122"/>
                <a:ea typeface="Microsoft YaHei" panose="020B0503020204020204" charset="-122"/>
                <a:cs typeface="Microsoft YaHei" panose="020B0503020204020204" charset="-122"/>
              </a:rPr>
              <a:t>12</a:t>
            </a:r>
            <a:r>
              <a:rPr sz="1800" dirty="0">
                <a:latin typeface="Microsoft YaHei" panose="020B0503020204020204" charset="-122"/>
                <a:ea typeface="Microsoft YaHei" panose="020B0503020204020204" charset="-122"/>
                <a:cs typeface="Microsoft YaHei" panose="020B0503020204020204" charset="-122"/>
              </a:rPr>
              <a:t>月</a:t>
            </a:r>
            <a:r>
              <a:rPr lang="ko-KR" altLang="en-US" sz="1800" dirty="0">
                <a:latin typeface="Microsoft YaHei" panose="020B0503020204020204" charset="-122"/>
                <a:ea typeface="Microsoft YaHei" panose="020B0503020204020204" charset="-122"/>
                <a:cs typeface="Microsoft YaHei" panose="020B0503020204020204" charset="-122"/>
              </a:rPr>
              <a:t> </a:t>
            </a:r>
            <a:r>
              <a:rPr sz="1800" dirty="0">
                <a:latin typeface="Microsoft YaHei" panose="020B0503020204020204" charset="-122"/>
                <a:ea typeface="Microsoft YaHei" panose="020B0503020204020204" charset="-122"/>
                <a:cs typeface="Microsoft YaHei" panose="020B0503020204020204" charset="-122"/>
              </a:rPr>
              <a:t>中 </a:t>
            </a:r>
            <a:r>
              <a:rPr lang="ko-KR" altLang="en-US" sz="1800" dirty="0">
                <a:latin typeface="Microsoft YaHei" panose="020B0503020204020204" charset="-122"/>
                <a:ea typeface="Microsoft YaHei" panose="020B0503020204020204" charset="-122"/>
                <a:cs typeface="Microsoft YaHei" panose="020B0503020204020204" charset="-122"/>
              </a:rPr>
              <a:t> </a:t>
            </a:r>
            <a:r>
              <a:rPr altLang="en-US" sz="1800" dirty="0">
                <a:latin typeface="Microsoft YaHei" panose="020B0503020204020204" charset="-122"/>
                <a:ea typeface="Microsoft YaHei" panose="020B0503020204020204" charset="-122"/>
                <a:cs typeface="Microsoft YaHei" panose="020B0503020204020204" charset="-122"/>
              </a:rPr>
              <a:t>实施</a:t>
            </a:r>
            <a:r>
              <a:rPr lang="ko-KR" altLang="en-US" sz="1800" dirty="0">
                <a:latin typeface="Microsoft YaHei" panose="020B0503020204020204" charset="-122"/>
                <a:ea typeface="Microsoft YaHei" panose="020B0503020204020204" charset="-122"/>
                <a:cs typeface="Microsoft YaHei" panose="020B0503020204020204" charset="-122"/>
              </a:rPr>
              <a:t> </a:t>
            </a:r>
            <a:r>
              <a:rPr sz="1800" dirty="0">
                <a:latin typeface="Microsoft YaHei" panose="020B0503020204020204" charset="-122"/>
                <a:ea typeface="Microsoft YaHei" panose="020B0503020204020204" charset="-122"/>
                <a:cs typeface="Microsoft YaHei" panose="020B0503020204020204" charset="-122"/>
              </a:rPr>
              <a:t>(准确考试日期后续通知)</a:t>
            </a:r>
            <a:endParaRPr sz="1800" dirty="0">
              <a:latin typeface="Microsoft YaHei" panose="020B0503020204020204" charset="-122"/>
              <a:ea typeface="Microsoft YaHei" panose="020B0503020204020204" charset="-122"/>
              <a:cs typeface="Microsoft YaHei" panose="020B0503020204020204" charset="-122"/>
            </a:endParaRPr>
          </a:p>
          <a:p>
            <a:pPr algn="just">
              <a:spcBef>
                <a:spcPct val="20000"/>
              </a:spcBef>
              <a:buFont typeface="Wingdings" panose="05000000000000000000"/>
              <a:buNone/>
              <a:defRPr lang="ko-KR" altLang="en-US"/>
            </a:pPr>
            <a:endParaRPr lang="ko-KR" altLang="en-US" sz="1800" dirty="0">
              <a:latin typeface="맑은 고딕" panose="020B0503020000020004" charset="-127"/>
              <a:ea typeface="맑은 고딕" panose="020B0503020000020004" charset="-127"/>
              <a:cs typeface="맑은 고딕" panose="020B0503020000020004" charset="-127"/>
            </a:endParaRPr>
          </a:p>
          <a:p>
            <a:pPr algn="just">
              <a:spcBef>
                <a:spcPct val="20000"/>
              </a:spcBef>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E. 合格标准 : </a:t>
            </a:r>
            <a:r>
              <a:rPr lang="en-US" altLang="ko-KR" sz="1800" dirty="0">
                <a:solidFill>
                  <a:schemeClr val="tx1"/>
                </a:solidFill>
                <a:latin typeface="Microsoft YaHei" panose="020B0503020204020204" charset="-122"/>
                <a:ea typeface="Microsoft YaHei" panose="020B0503020204020204" charset="-122"/>
                <a:cs typeface="Microsoft YaHei" panose="020B0503020204020204" charset="-122"/>
              </a:rPr>
              <a:t>(每门科目) 取得</a:t>
            </a:r>
            <a:r>
              <a:rPr lang="en-US" altLang="ko-KR" sz="1800" b="1" dirty="0">
                <a:solidFill>
                  <a:schemeClr val="accent1"/>
                </a:solidFill>
                <a:latin typeface="Microsoft YaHei" panose="020B0503020204020204" charset="-122"/>
                <a:ea typeface="Microsoft YaHei" panose="020B0503020204020204" charset="-122"/>
                <a:cs typeface="Microsoft YaHei" panose="020B0503020204020204" charset="-122"/>
              </a:rPr>
              <a:t>70分</a:t>
            </a:r>
            <a:r>
              <a:rPr lang="en-US" altLang="ko-KR" sz="1800" dirty="0">
                <a:solidFill>
                  <a:schemeClr val="tx1"/>
                </a:solidFill>
                <a:latin typeface="Microsoft YaHei" panose="020B0503020204020204" charset="-122"/>
                <a:ea typeface="Microsoft YaHei" panose="020B0503020204020204" charset="-122"/>
                <a:cs typeface="Microsoft YaHei" panose="020B0503020204020204" charset="-122"/>
              </a:rPr>
              <a:t> 以上 </a:t>
            </a:r>
            <a:r>
              <a:rPr sz="1800" dirty="0">
                <a:solidFill>
                  <a:schemeClr val="tx1"/>
                </a:solidFill>
                <a:latin typeface="Microsoft YaHei" panose="020B0503020204020204" charset="-122"/>
                <a:ea typeface="Microsoft YaHei" panose="020B0503020204020204" charset="-122"/>
                <a:cs typeface="Microsoft YaHei" panose="020B0503020204020204" charset="-122"/>
              </a:rPr>
              <a:t>(100分 满分)</a:t>
            </a:r>
            <a:endParaRPr sz="1800" dirty="0">
              <a:solidFill>
                <a:schemeClr val="tx1"/>
              </a:solidFill>
              <a:latin typeface="Microsoft YaHei" panose="020B0503020204020204" charset="-122"/>
              <a:ea typeface="Microsoft YaHei" panose="020B0503020204020204" charset="-122"/>
              <a:cs typeface="Microsoft YaHei" panose="020B0503020204020204" charset="-122"/>
            </a:endParaRPr>
          </a:p>
        </p:txBody>
      </p:sp>
      <p:graphicFrame>
        <p:nvGraphicFramePr>
          <p:cNvPr id="2" name="표 1"/>
          <p:cNvGraphicFramePr>
            <a:graphicFrameLocks noGrp="1"/>
          </p:cNvGraphicFramePr>
          <p:nvPr>
            <p:custDataLst>
              <p:tags r:id="rId4"/>
            </p:custDataLst>
          </p:nvPr>
        </p:nvGraphicFramePr>
        <p:xfrm>
          <a:off x="611505" y="2421255"/>
          <a:ext cx="8124190" cy="1862455"/>
        </p:xfrm>
        <a:graphic>
          <a:graphicData uri="http://schemas.openxmlformats.org/drawingml/2006/table">
            <a:tbl>
              <a:tblPr firstRow="1" bandRow="1">
                <a:tableStyleId>{5940675A-B579-460E-94D1-54222C63F5DA}</a:tableStyleId>
              </a:tblPr>
              <a:tblGrid>
                <a:gridCol w="1905000"/>
                <a:gridCol w="2511425"/>
                <a:gridCol w="3707765"/>
              </a:tblGrid>
              <a:tr h="536575">
                <a:tc>
                  <a:txBody>
                    <a:bodyPr/>
                    <a:lstStyle/>
                    <a:p>
                      <a:pPr algn="ctr" latinLnBrk="1"/>
                      <a:r>
                        <a:rPr lang="zh-CN" altLang="ko-KR" b="1" dirty="0">
                          <a:solidFill>
                            <a:schemeClr val="bg1"/>
                          </a:solidFill>
                        </a:rPr>
                        <a:t>学科</a:t>
                      </a:r>
                      <a:endParaRPr lang="zh-CN" altLang="ko-KR" b="1" dirty="0">
                        <a:solidFill>
                          <a:schemeClr val="bg1"/>
                        </a:solidFill>
                      </a:endParaRPr>
                    </a:p>
                  </a:txBody>
                  <a:tcPr anchor="ctr">
                    <a:solidFill>
                      <a:schemeClr val="tx2">
                        <a:lumMod val="75000"/>
                      </a:schemeClr>
                    </a:solidFill>
                  </a:tcPr>
                </a:tc>
                <a:tc>
                  <a:txBody>
                    <a:bodyPr/>
                    <a:lstStyle/>
                    <a:p>
                      <a:pPr algn="ctr" latinLnBrk="1"/>
                      <a:r>
                        <a:rPr lang="zh-CN" altLang="ko-KR" b="1" dirty="0">
                          <a:solidFill>
                            <a:schemeClr val="bg1"/>
                          </a:solidFill>
                        </a:rPr>
                        <a:t>专业</a:t>
                      </a:r>
                      <a:endParaRPr lang="zh-CN" altLang="ko-KR" b="1" dirty="0">
                        <a:solidFill>
                          <a:schemeClr val="bg1"/>
                        </a:solidFill>
                      </a:endParaRPr>
                    </a:p>
                  </a:txBody>
                  <a:tcPr anchor="ctr">
                    <a:solidFill>
                      <a:schemeClr val="tx2">
                        <a:lumMod val="75000"/>
                      </a:schemeClr>
                    </a:solidFill>
                  </a:tcPr>
                </a:tc>
                <a:tc>
                  <a:txBody>
                    <a:bodyPr/>
                    <a:lstStyle/>
                    <a:p>
                      <a:pPr algn="ctr" latinLnBrk="1"/>
                      <a:r>
                        <a:rPr lang="zh-CN" altLang="ko-KR" b="1" dirty="0" err="1">
                          <a:solidFill>
                            <a:schemeClr val="bg1"/>
                          </a:solidFill>
                        </a:rPr>
                        <a:t>指定科目</a:t>
                      </a:r>
                      <a:endParaRPr lang="ko-KR" altLang="en-US" b="1" dirty="0">
                        <a:solidFill>
                          <a:schemeClr val="bg1"/>
                        </a:solidFill>
                      </a:endParaRPr>
                    </a:p>
                  </a:txBody>
                  <a:tcPr anchor="ctr">
                    <a:solidFill>
                      <a:schemeClr val="tx2">
                        <a:lumMod val="75000"/>
                      </a:schemeClr>
                    </a:solidFill>
                  </a:tcPr>
                </a:tc>
              </a:tr>
              <a:tr h="1325880">
                <a:tc>
                  <a:txBody>
                    <a:bodyPr/>
                    <a:lstStyle/>
                    <a:p>
                      <a:pPr algn="ctr" latinLnBrk="1"/>
                      <a:r>
                        <a:rPr lang="zh-CN" altLang="ko-KR" b="1" dirty="0">
                          <a:latin typeface="Microsoft YaHei" panose="020B0503020204020204" charset="-122"/>
                          <a:ea typeface="Microsoft YaHei" panose="020B0503020204020204" charset="-122"/>
                        </a:rPr>
                        <a:t>公演艺术学科</a:t>
                      </a:r>
                      <a:endParaRPr lang="zh-CN" altLang="ko-KR" b="1" dirty="0">
                        <a:latin typeface="Microsoft YaHei" panose="020B0503020204020204" charset="-122"/>
                        <a:ea typeface="Microsoft YaHei" panose="020B0503020204020204" charset="-122"/>
                      </a:endParaRPr>
                    </a:p>
                  </a:txBody>
                  <a:tcPr anchor="ctr"/>
                </a:tc>
                <a:tc>
                  <a:txBody>
                    <a:bodyPr/>
                    <a:lstStyle/>
                    <a:p>
                      <a:pPr algn="ctr" latinLnBrk="1"/>
                      <a:r>
                        <a:rPr lang="zh-CN" altLang="ko-KR" dirty="0">
                          <a:latin typeface="Microsoft YaHei" panose="020B0503020204020204" charset="-122"/>
                          <a:ea typeface="Microsoft YaHei" panose="020B0503020204020204" charset="-122"/>
                        </a:rPr>
                        <a:t>艺术管理专业</a:t>
                      </a:r>
                      <a:endParaRPr lang="zh-CN" altLang="ko-KR" dirty="0">
                        <a:latin typeface="Microsoft YaHei" panose="020B0503020204020204" charset="-122"/>
                        <a:ea typeface="Microsoft YaHei" panose="020B0503020204020204" charset="-122"/>
                      </a:endParaRPr>
                    </a:p>
                  </a:txBody>
                  <a:tcPr anchor="ctr"/>
                </a:tc>
                <a:tc>
                  <a:txBody>
                    <a:bodyPr/>
                    <a:lstStyle/>
                    <a:p>
                      <a:pPr algn="ctr" latinLnBrk="1">
                        <a:lnSpc>
                          <a:spcPct val="150000"/>
                        </a:lnSpc>
                      </a:pPr>
                      <a:r>
                        <a:rPr lang="zh-CN" altLang="en-US" dirty="0">
                          <a:latin typeface="Microsoft YaHei" panose="020B0503020204020204" charset="-122"/>
                          <a:ea typeface="Microsoft YaHei" panose="020B0503020204020204" charset="-122"/>
                        </a:rPr>
                        <a:t>艺术管理的理论与实践</a:t>
                      </a:r>
                      <a:endParaRPr lang="zh-CN" altLang="en-US" dirty="0">
                        <a:latin typeface="Microsoft YaHei" panose="020B0503020204020204" charset="-122"/>
                        <a:ea typeface="Microsoft YaHei" panose="020B0503020204020204" charset="-122"/>
                      </a:endParaRPr>
                    </a:p>
                    <a:p>
                      <a:pPr algn="ctr" latinLnBrk="1">
                        <a:lnSpc>
                          <a:spcPct val="150000"/>
                        </a:lnSpc>
                      </a:pPr>
                      <a:r>
                        <a:rPr lang="zh-CN" altLang="en-US" dirty="0">
                          <a:latin typeface="Microsoft YaHei" panose="020B0503020204020204" charset="-122"/>
                          <a:ea typeface="Microsoft YaHei" panose="020B0503020204020204" charset="-122"/>
                        </a:rPr>
                        <a:t>文化艺术管理研究</a:t>
                      </a:r>
                      <a:endParaRPr lang="zh-CN" altLang="en-US" dirty="0">
                        <a:latin typeface="Microsoft YaHei" panose="020B0503020204020204" charset="-122"/>
                        <a:ea typeface="Microsoft YaHei" panose="020B0503020204020204" charset="-122"/>
                      </a:endParaRPr>
                    </a:p>
                    <a:p>
                      <a:pPr algn="ctr" latinLnBrk="1">
                        <a:lnSpc>
                          <a:spcPct val="150000"/>
                        </a:lnSpc>
                      </a:pPr>
                      <a:r>
                        <a:rPr lang="zh-CN" altLang="en-US" dirty="0">
                          <a:latin typeface="Microsoft YaHei" panose="020B0503020204020204" charset="-122"/>
                          <a:ea typeface="Microsoft YaHei" panose="020B0503020204020204" charset="-122"/>
                        </a:rPr>
                        <a:t>高级文化艺术营销</a:t>
                      </a:r>
                      <a:endParaRPr lang="zh-CN" altLang="en-US" dirty="0">
                        <a:latin typeface="Microsoft YaHei" panose="020B0503020204020204" charset="-122"/>
                        <a:ea typeface="Microsoft YaHei" panose="020B0503020204020204" charset="-122"/>
                      </a:endParaRPr>
                    </a:p>
                  </a:txBody>
                  <a:tcPr anchor="ctr"/>
                </a:tc>
              </a:tr>
            </a:tbl>
          </a:graphicData>
        </a:graphic>
      </p:graphicFrame>
    </p:spTree>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pic>
        <p:nvPicPr>
          <p:cNvPr id="3" name="图片 2" descr="微信图片_20250212113222"/>
          <p:cNvPicPr>
            <a:picLocks noChangeAspect="1"/>
          </p:cNvPicPr>
          <p:nvPr/>
        </p:nvPicPr>
        <p:blipFill>
          <a:blip r:embed="rId3"/>
          <a:stretch>
            <a:fillRect/>
          </a:stretch>
        </p:blipFill>
        <p:spPr>
          <a:xfrm>
            <a:off x="6875780" y="4364990"/>
            <a:ext cx="2162810" cy="216281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7. 论文摘要发表</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2" name="文本框 1"/>
          <p:cNvSpPr txBox="1"/>
          <p:nvPr/>
        </p:nvSpPr>
        <p:spPr>
          <a:xfrm>
            <a:off x="363855" y="1000125"/>
            <a:ext cx="8619490" cy="5182235"/>
          </a:xfrm>
          <a:prstGeom prst="rect">
            <a:avLst/>
          </a:prstGeom>
          <a:noFill/>
        </p:spPr>
        <p:txBody>
          <a:bodyPr wrap="square" lIns="91440" tIns="45720" rIns="91440" bIns="45720" rtlCol="0" anchor="t">
            <a:noAutofit/>
          </a:bodyPr>
          <a:lstStyle/>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申请资格</a:t>
            </a:r>
            <a:endParaRPr lang="zh-CN" altLang="en-US" sz="1800" dirty="0">
              <a:latin typeface="Microsoft YaHei" panose="020B0503020204020204" charset="-122"/>
              <a:ea typeface="Microsoft YaHei" panose="020B0503020204020204" charset="-122"/>
              <a:cs typeface="맑은 고딕" panose="020B0503020000020004" charset="-127"/>
            </a:endParaRPr>
          </a:p>
          <a:p>
            <a:pPr indent="0" algn="just">
              <a:lnSpc>
                <a:spcPct val="150000"/>
              </a:lnSpc>
              <a:spcBef>
                <a:spcPts val="0"/>
              </a:spcBef>
              <a:spcAft>
                <a:spcPts val="0"/>
              </a:spcAft>
              <a:buNone/>
            </a:pPr>
            <a:r>
              <a:rPr lang="zh-CN" altLang="en-US" sz="1800" dirty="0">
                <a:latin typeface="Microsoft YaHei" panose="020B0503020204020204" charset="-122"/>
                <a:ea typeface="Microsoft YaHei" panose="020B0503020204020204" charset="-122"/>
                <a:cs typeface="맑은 고딕" panose="020B0503020000020004" charset="-127"/>
              </a:rPr>
              <a:t>必须具有在中国国内学术期刊（省级及以上级别）上至少发表一篇论文的经历，并保持研究注册身份</a:t>
            </a:r>
            <a:endParaRPr lang="zh-CN" altLang="en-US" sz="1800" dirty="0">
              <a:latin typeface="Microsoft YaHei" panose="020B0503020204020204" charset="-122"/>
              <a:ea typeface="Microsoft YaHei" panose="020B0503020204020204" charset="-122"/>
              <a:cs typeface="맑은 고딕" panose="020B0503020000020004" charset="-127"/>
            </a:endParaRPr>
          </a:p>
          <a:p>
            <a:pPr algn="just">
              <a:lnSpc>
                <a:spcPct val="150000"/>
              </a:lnSpc>
              <a:spcBef>
                <a:spcPts val="0"/>
              </a:spcBef>
              <a:spcAft>
                <a:spcPts val="0"/>
              </a:spcAft>
              <a:buClrTx/>
              <a:buSzTx/>
              <a:buNone/>
            </a:pPr>
            <a:endParaRPr lang="zh-CN" altLang="en-US" sz="1900" dirty="0">
              <a:latin typeface="Microsoft YaHei" panose="020B0503020204020204" charset="-122"/>
              <a:ea typeface="Microsoft YaHei" panose="020B0503020204020204" charset="-122"/>
              <a:cs typeface="맑은 고딕" panose="020B0503020000020004" charset="-127"/>
            </a:endParaRPr>
          </a:p>
          <a:p>
            <a:pPr indent="0" algn="just">
              <a:spcBef>
                <a:spcPts val="0"/>
              </a:spcBef>
              <a:spcAft>
                <a:spcPts val="0"/>
              </a:spcAft>
              <a:buNone/>
            </a:pPr>
            <a:endParaRPr lang="en-US" altLang="zh-CN" sz="1400" dirty="0">
              <a:solidFill>
                <a:srgbClr val="000000"/>
              </a:solidFill>
              <a:latin typeface="맑은 고딕" panose="020B0503020000020004" charset="-127"/>
              <a:ea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论文摘要发表 </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just">
              <a:lnSpc>
                <a:spcPct val="150000"/>
              </a:lnSpc>
              <a:spcBef>
                <a:spcPts val="0"/>
              </a:spcBef>
              <a:spcAft>
                <a:spcPts val="0"/>
              </a:spcAft>
            </a:pPr>
            <a:r>
              <a:rPr lang="zh-CN" altLang="en-US" sz="1800" dirty="0">
                <a:latin typeface="Microsoft YaHei" panose="020B0503020204020204" charset="-122"/>
                <a:ea typeface="Microsoft YaHei" panose="020B0503020204020204" charset="-122"/>
                <a:cs typeface="맑은 고딕" panose="020B0503020000020004" charset="-127"/>
              </a:rPr>
              <a:t>(1) 提交论文的人员必须在规定的时间内发布论文摘要或论文写作计划书。</a:t>
            </a:r>
            <a:endParaRPr lang="zh-CN" altLang="en-US" sz="1800" dirty="0">
              <a:latin typeface="Microsoft YaHei" panose="020B0503020204020204" charset="-122"/>
              <a:ea typeface="Microsoft YaHei" panose="020B0503020204020204" charset="-122"/>
              <a:cs typeface="맑은 고딕" panose="020B0503020000020004" charset="-127"/>
            </a:endParaRPr>
          </a:p>
          <a:p>
            <a:pPr algn="just">
              <a:lnSpc>
                <a:spcPct val="150000"/>
              </a:lnSpc>
              <a:spcBef>
                <a:spcPts val="0"/>
              </a:spcBef>
              <a:spcAft>
                <a:spcPts val="0"/>
              </a:spcAft>
            </a:pPr>
            <a:r>
              <a:rPr lang="zh-CN" altLang="en-US" sz="1800" dirty="0">
                <a:latin typeface="Microsoft YaHei" panose="020B0503020204020204" charset="-122"/>
                <a:ea typeface="Microsoft YaHei" panose="020B0503020204020204" charset="-122"/>
                <a:cs typeface="맑은 고딕" panose="020B0503020000020004" charset="-127"/>
              </a:rPr>
              <a:t>(2) </a:t>
            </a:r>
            <a:r>
              <a:rPr lang="zh-CN" altLang="en-US" sz="1800" dirty="0">
                <a:latin typeface="Microsoft YaHei" panose="020B0503020204020204" charset="-122"/>
                <a:ea typeface="Microsoft YaHei" panose="020B0503020204020204" charset="-122"/>
                <a:cs typeface="맑은 고딕" panose="020B0503020000020004" charset="-127"/>
              </a:rPr>
              <a:t>论文发布会应在论文指导教师、相关学科的教授及相关专业领域的研究人员等参加的情况下进行，且需要回答提问。</a:t>
            </a:r>
            <a:endParaRPr lang="zh-CN" altLang="en-US" sz="1800" dirty="0">
              <a:latin typeface="Microsoft YaHei" panose="020B0503020204020204" charset="-122"/>
              <a:ea typeface="Microsoft YaHei" panose="020B0503020204020204" charset="-122"/>
              <a:cs typeface="맑은 고딕" panose="020B0503020000020004" charset="-127"/>
            </a:endParaRPr>
          </a:p>
          <a:p>
            <a:pPr algn="just">
              <a:lnSpc>
                <a:spcPct val="150000"/>
              </a:lnSpc>
              <a:spcBef>
                <a:spcPts val="0"/>
              </a:spcBef>
              <a:spcAft>
                <a:spcPts val="0"/>
              </a:spcAft>
            </a:pPr>
            <a:r>
              <a:rPr lang="zh-CN" altLang="en-US" sz="1800" dirty="0">
                <a:latin typeface="Microsoft YaHei" panose="020B0503020204020204" charset="-122"/>
                <a:ea typeface="Microsoft YaHei" panose="020B0503020204020204" charset="-122"/>
                <a:cs typeface="맑은 고딕" panose="020B0503020000020004" charset="-127"/>
              </a:rPr>
              <a:t>(3) 发布结果将评定为“通过”或“未通过”。</a:t>
            </a:r>
            <a:endParaRPr lang="zh-CN" altLang="en-US" sz="1800" dirty="0">
              <a:latin typeface="Microsoft YaHei" panose="020B0503020204020204" charset="-122"/>
              <a:ea typeface="Microsoft YaHei" panose="020B0503020204020204" charset="-122"/>
              <a:cs typeface="맑은 고딕" panose="020B0503020000020004" charset="-127"/>
            </a:endParaRPr>
          </a:p>
        </p:txBody>
      </p:sp>
    </p:spTree>
  </p:cSld>
  <p:clrMapOvr>
    <a:masterClrMapping/>
  </p:clrMapOvr>
  <p:transition>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8. 学位论文</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2" name="文本框 1"/>
          <p:cNvSpPr txBox="1"/>
          <p:nvPr/>
        </p:nvSpPr>
        <p:spPr>
          <a:xfrm>
            <a:off x="323215" y="665480"/>
            <a:ext cx="8818245" cy="6047105"/>
          </a:xfrm>
          <a:prstGeom prst="rect">
            <a:avLst/>
          </a:prstGeom>
          <a:noFill/>
        </p:spPr>
        <p:txBody>
          <a:bodyPr wrap="square" lIns="91440" tIns="45720" rIns="91440" bIns="45720" rtlCol="0" anchor="t">
            <a:spAutoFit/>
          </a:bodyPr>
          <a:lstStyle/>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申请资格</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800" dirty="0">
                <a:latin typeface="Microsoft YaHei" panose="020B0503020204020204" charset="-122"/>
                <a:ea typeface="Microsoft YaHei" panose="020B0503020204020204" charset="-122"/>
                <a:cs typeface="맑은 고딕" panose="020B0503020000020004" charset="-127"/>
              </a:rPr>
              <a:t>  </a:t>
            </a:r>
            <a:r>
              <a:rPr lang="zh-CN" altLang="en-US" sz="1600" dirty="0">
                <a:latin typeface="Microsoft YaHei" panose="020B0503020204020204" charset="-122"/>
                <a:ea typeface="Microsoft YaHei" panose="020B0503020204020204" charset="-122"/>
                <a:cs typeface="맑은 고딕" panose="020B0503020000020004" charset="-127"/>
              </a:rPr>
              <a:t>(1) 通过外语考试和综合考试的人员</a:t>
            </a:r>
            <a:endParaRPr lang="zh-CN" altLang="en-US" sz="1600" dirty="0">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600" dirty="0">
                <a:latin typeface="Microsoft YaHei" panose="020B0503020204020204" charset="-122"/>
                <a:ea typeface="Microsoft YaHei" panose="020B0503020204020204" charset="-122"/>
                <a:cs typeface="맑은 고딕" panose="020B0503020000020004" charset="-127"/>
                <a:sym typeface="+mn-ea"/>
              </a:rPr>
              <a:t>  (2)</a:t>
            </a:r>
            <a:r>
              <a:rPr lang="zh-CN" altLang="en-US" sz="1600" dirty="0">
                <a:latin typeface="Microsoft YaHei" panose="020B0503020204020204" charset="-122"/>
                <a:ea typeface="Microsoft YaHei" panose="020B0503020204020204" charset="-122"/>
                <a:cs typeface="맑은 고딕" panose="020B0503020000020004" charset="-127"/>
              </a:rPr>
              <a:t> 获得或预计获得学业所需最低学分，且总平均绩点3.0以上的学分</a:t>
            </a:r>
            <a:r>
              <a:rPr lang="zh-CN" altLang="en-US" sz="1600" dirty="0">
                <a:latin typeface="Microsoft YaHei" panose="020B0503020204020204" charset="-122"/>
                <a:ea typeface="Microsoft YaHei" panose="020B0503020204020204" charset="-122"/>
                <a:cs typeface="맑은 고딕" panose="020B0503020000020004" charset="-127"/>
              </a:rPr>
              <a:t>的人员（符合毕业要求的人员）</a:t>
            </a:r>
            <a:endParaRPr lang="zh-CN" altLang="en-US" sz="1600" dirty="0">
              <a:latin typeface="Microsoft YaHei" panose="020B0503020204020204" charset="-122"/>
              <a:ea typeface="Microsoft YaHei" panose="020B0503020204020204" charset="-122"/>
              <a:cs typeface="맑은 고딕" panose="020B0503020000020004" charset="-127"/>
            </a:endParaRPr>
          </a:p>
          <a:p>
            <a:pPr>
              <a:lnSpc>
                <a:spcPct val="150000"/>
              </a:lnSpc>
              <a:spcBef>
                <a:spcPts val="0"/>
              </a:spcBef>
              <a:spcAft>
                <a:spcPts val="0"/>
              </a:spcAft>
            </a:pPr>
            <a:r>
              <a:rPr lang="zh-CN" altLang="en-US" sz="1600" dirty="0">
                <a:latin typeface="Microsoft YaHei" panose="020B0503020204020204" charset="-122"/>
                <a:ea typeface="Microsoft YaHei" panose="020B0503020204020204" charset="-122"/>
                <a:cs typeface="맑은 고딕" panose="020B0503020000020004" charset="-127"/>
                <a:sym typeface="+mn-ea"/>
              </a:rPr>
              <a:t>  (3) </a:t>
            </a:r>
            <a:r>
              <a:rPr lang="zh-CN" altLang="en-US" sz="1600" dirty="0">
                <a:latin typeface="Microsoft YaHei" panose="020B0503020204020204" charset="-122"/>
                <a:ea typeface="Microsoft YaHei" panose="020B0503020204020204" charset="-122"/>
                <a:cs typeface="맑은 고딕" panose="020B0503020000020004" charset="-127"/>
              </a:rPr>
              <a:t>论文摘要发布结果为“通过”判定的人员</a:t>
            </a:r>
            <a:endParaRPr lang="zh-CN" altLang="en-US" sz="1600" dirty="0">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600" dirty="0">
                <a:latin typeface="Microsoft YaHei" panose="020B0503020204020204" charset="-122"/>
                <a:ea typeface="Microsoft YaHei" panose="020B0503020204020204" charset="-122"/>
                <a:cs typeface="맑은 고딕" panose="020B0503020000020004" charset="-127"/>
                <a:sym typeface="+mn-ea"/>
              </a:rPr>
              <a:t>  (4)</a:t>
            </a:r>
            <a:r>
              <a:rPr lang="zh-CN" altLang="en-US" sz="1600" dirty="0">
                <a:latin typeface="Microsoft YaHei" panose="020B0503020204020204" charset="-122"/>
                <a:ea typeface="Microsoft YaHei" panose="020B0503020204020204" charset="-122"/>
                <a:cs typeface="맑은 고딕" panose="020B0503020000020004" charset="-127"/>
              </a:rPr>
              <a:t> </a:t>
            </a:r>
            <a:r>
              <a:rPr lang="zh-CN" altLang="en-US" sz="1600" dirty="0">
                <a:latin typeface="Microsoft YaHei" panose="020B0503020204020204" charset="-122"/>
                <a:ea typeface="Microsoft YaHei" panose="020B0503020204020204" charset="-122"/>
                <a:cs typeface="맑은 고딕" panose="020B0503020000020004" charset="-127"/>
                <a:sym typeface="+mn-ea"/>
              </a:rPr>
              <a:t>提交学位论文研究计划书的人员  </a:t>
            </a:r>
            <a:endParaRPr lang="zh-CN" altLang="en-US" sz="1600" dirty="0">
              <a:latin typeface="Microsoft YaHei" panose="020B0503020204020204" charset="-122"/>
              <a:ea typeface="Microsoft YaHei" panose="020B0503020204020204" charset="-122"/>
              <a:cs typeface="맑은 고딕" panose="020B0503020000020004" charset="-127"/>
              <a:sym typeface="+mn-ea"/>
            </a:endParaRPr>
          </a:p>
          <a:p>
            <a:pPr algn="l">
              <a:lnSpc>
                <a:spcPct val="150000"/>
              </a:lnSpc>
              <a:spcBef>
                <a:spcPts val="0"/>
              </a:spcBef>
              <a:spcAft>
                <a:spcPts val="0"/>
              </a:spcAft>
              <a:buClrTx/>
              <a:buSzTx/>
              <a:buFontTx/>
              <a:buNone/>
            </a:pPr>
            <a:r>
              <a:rPr lang="zh-CN" altLang="en-US" sz="1600" dirty="0">
                <a:latin typeface="Microsoft YaHei" panose="020B0503020204020204" charset="-122"/>
                <a:ea typeface="Microsoft YaHei" panose="020B0503020204020204" charset="-122"/>
                <a:cs typeface="맑은 고딕" panose="020B0503020000020004" charset="-127"/>
                <a:sym typeface="+mn-ea"/>
              </a:rPr>
              <a:t>  (5)</a:t>
            </a:r>
            <a:r>
              <a:rPr lang="zh-CN" altLang="en-US" sz="1600" dirty="0">
                <a:latin typeface="Microsoft YaHei" panose="020B0503020204020204" charset="-122"/>
                <a:ea typeface="Microsoft YaHei" panose="020B0503020204020204" charset="-122"/>
                <a:cs typeface="맑은 고딕" panose="020B0503020000020004" charset="-127"/>
              </a:rPr>
              <a:t> 提交研究伦理遵守承诺书的人员</a:t>
            </a:r>
            <a:endParaRPr lang="zh-CN" altLang="en-US" sz="1600" b="1" dirty="0">
              <a:solidFill>
                <a:schemeClr val="tx2"/>
              </a:solidFill>
              <a:latin typeface="맑은 고딕" panose="020B0503020000020004" charset="-127"/>
              <a:ea typeface="맑은 고딕" panose="020B0503020000020004" charset="-127"/>
              <a:cs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论文写作</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800" dirty="0">
                <a:latin typeface="Microsoft YaHei" panose="020B0503020204020204" charset="-122"/>
                <a:ea typeface="Microsoft YaHei" panose="020B0503020204020204" charset="-122"/>
                <a:cs typeface="맑은 고딕" panose="020B0503020000020004" charset="-127"/>
              </a:rPr>
              <a:t>   论文可以用中文、韩文或英文撰写</a:t>
            </a:r>
            <a:endParaRPr lang="en-US" altLang="zh-CN" sz="1400" dirty="0">
              <a:solidFill>
                <a:srgbClr val="000000"/>
              </a:solidFill>
              <a:latin typeface="맑은 고딕" panose="020B0503020000020004" charset="-127"/>
              <a:ea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C. 审查程序</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800" dirty="0">
                <a:latin typeface="Microsoft YaHei" panose="020B0503020204020204" charset="-122"/>
                <a:ea typeface="Microsoft YaHei" panose="020B0503020204020204" charset="-122"/>
                <a:cs typeface="맑은 고딕" panose="020B0503020000020004" charset="-127"/>
                <a:sym typeface="+mn-ea"/>
              </a:rPr>
              <a:t>  (1)</a:t>
            </a:r>
            <a:r>
              <a:rPr lang="zh-CN" altLang="en-US" sz="1800" dirty="0">
                <a:latin typeface="Microsoft YaHei" panose="020B0503020204020204" charset="-122"/>
                <a:ea typeface="Microsoft YaHei" panose="020B0503020204020204" charset="-122"/>
                <a:cs typeface="맑은 고딕" panose="020B0503020000020004" charset="-127"/>
              </a:rPr>
              <a:t> 预审</a:t>
            </a:r>
            <a:endParaRPr lang="zh-CN" altLang="en-US" sz="1800" dirty="0">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800" dirty="0">
                <a:latin typeface="Microsoft YaHei" panose="020B0503020204020204" charset="-122"/>
                <a:ea typeface="Microsoft YaHei" panose="020B0503020204020204" charset="-122"/>
                <a:cs typeface="맑은 고딕" panose="020B0503020000020004" charset="-127"/>
                <a:sym typeface="+mn-ea"/>
              </a:rPr>
              <a:t>  (2)</a:t>
            </a:r>
            <a:r>
              <a:rPr lang="zh-CN" altLang="en-US" sz="1800" dirty="0">
                <a:latin typeface="Microsoft YaHei" panose="020B0503020204020204" charset="-122"/>
                <a:ea typeface="Microsoft YaHei" panose="020B0503020204020204" charset="-122"/>
                <a:cs typeface="맑은 고딕" panose="020B0503020000020004" charset="-127"/>
              </a:rPr>
              <a:t> 正式审查</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D. 合格标准   </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ts val="0"/>
              </a:spcBef>
              <a:spcAft>
                <a:spcPts val="0"/>
              </a:spcAft>
              <a:buClrTx/>
              <a:buSzTx/>
              <a:buFontTx/>
              <a:buNone/>
            </a:pPr>
            <a:r>
              <a:rPr lang="zh-CN" altLang="en-US" sz="1800" dirty="0">
                <a:latin typeface="Microsoft YaHei" panose="020B0503020204020204" charset="-122"/>
                <a:ea typeface="Microsoft YaHei" panose="020B0503020204020204" charset="-122"/>
                <a:cs typeface="맑은 고딕" panose="020B0503020000020004" charset="-127"/>
              </a:rPr>
              <a:t>审查委员会的四分之三以上同意</a:t>
            </a:r>
            <a:endParaRPr lang="zh-CN" altLang="en-US" sz="1800" dirty="0">
              <a:latin typeface="Microsoft YaHei" panose="020B0503020204020204" charset="-122"/>
              <a:ea typeface="Microsoft YaHei" panose="020B0503020204020204" charset="-122"/>
              <a:cs typeface="맑은 고딕" panose="020B0503020000020004" charset="-127"/>
            </a:endParaRPr>
          </a:p>
        </p:txBody>
      </p:sp>
      <p:pic>
        <p:nvPicPr>
          <p:cNvPr id="3" name="图片 2" descr="微信图片_20250212113222"/>
          <p:cNvPicPr>
            <a:picLocks noChangeAspect="1"/>
          </p:cNvPicPr>
          <p:nvPr/>
        </p:nvPicPr>
        <p:blipFill>
          <a:blip r:embed="rId3"/>
          <a:stretch>
            <a:fillRect/>
          </a:stretch>
        </p:blipFill>
        <p:spPr>
          <a:xfrm>
            <a:off x="6875780" y="4364990"/>
            <a:ext cx="2162810" cy="2162810"/>
          </a:xfrm>
          <a:prstGeom prst="rect">
            <a:avLst/>
          </a:prstGeom>
        </p:spPr>
      </p:pic>
    </p:spTree>
  </p:cSld>
  <p:clrMapOvr>
    <a:masterClrMapping/>
  </p:clrMapOvr>
  <p:transition>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9. 毕业条件</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6" name="TextBox 5"/>
          <p:cNvSpPr txBox="1"/>
          <p:nvPr/>
        </p:nvSpPr>
        <p:spPr>
          <a:xfrm>
            <a:off x="611505" y="1268730"/>
            <a:ext cx="4704715" cy="3692525"/>
          </a:xfrm>
          <a:prstGeom prst="rect">
            <a:avLst/>
          </a:prstGeom>
          <a:noFill/>
        </p:spPr>
        <p:txBody>
          <a:bodyPr wrap="square">
            <a:spAutoFit/>
          </a:bodyPr>
          <a:lstStyle/>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满足韩国语免试资格</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通过综合考试</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C. 完成4个学期</a:t>
            </a:r>
            <a:r>
              <a:rPr lang="zh-CN" sz="2000" b="1" dirty="0">
                <a:solidFill>
                  <a:schemeClr val="tx2"/>
                </a:solidFill>
                <a:latin typeface="Microsoft YaHei" panose="020B0503020204020204" charset="-122"/>
                <a:ea typeface="Microsoft YaHei" panose="020B0503020204020204" charset="-122"/>
                <a:cs typeface="맑은 고딕" panose="020B0503020000020004" charset="-127"/>
              </a:rPr>
              <a:t>的登入和学习</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D. 获得36学分，平均成绩3.0以上</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E. 必须修习</a:t>
            </a:r>
            <a:r>
              <a:rPr lang="zh-CN" sz="2000" b="1" dirty="0">
                <a:solidFill>
                  <a:schemeClr val="tx2"/>
                </a:solidFill>
                <a:latin typeface="Microsoft YaHei" panose="020B0503020204020204" charset="-122"/>
                <a:ea typeface="Microsoft YaHei" panose="020B0503020204020204" charset="-122"/>
                <a:cs typeface="맑은 고딕" panose="020B0503020000020004" charset="-127"/>
              </a:rPr>
              <a:t>《</a:t>
            </a: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研究伦理与论文写作法</a:t>
            </a:r>
            <a:r>
              <a:rPr lang="zh-CN" sz="2000" b="1" dirty="0">
                <a:solidFill>
                  <a:schemeClr val="tx2"/>
                </a:solidFill>
                <a:latin typeface="Microsoft YaHei" panose="020B0503020204020204" charset="-122"/>
                <a:ea typeface="Microsoft YaHei" panose="020B0503020204020204" charset="-122"/>
                <a:cs typeface="맑은 고딕" panose="020B0503020000020004" charset="-127"/>
              </a:rPr>
              <a:t>》</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F. 学位论文最终通过</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p:txBody>
      </p:sp>
      <p:pic>
        <p:nvPicPr>
          <p:cNvPr id="2" name="图片 1" descr="微信图片_20250212113222"/>
          <p:cNvPicPr>
            <a:picLocks noChangeAspect="1"/>
          </p:cNvPicPr>
          <p:nvPr/>
        </p:nvPicPr>
        <p:blipFill>
          <a:blip r:embed="rId3"/>
          <a:stretch>
            <a:fillRect/>
          </a:stretch>
        </p:blipFill>
        <p:spPr>
          <a:xfrm>
            <a:off x="6875780" y="4364990"/>
            <a:ext cx="2162810" cy="2162810"/>
          </a:xfrm>
          <a:prstGeom prst="rect">
            <a:avLst/>
          </a:prstGeom>
        </p:spPr>
      </p:pic>
    </p:spTree>
  </p:cSld>
  <p:clrMapOvr>
    <a:overrideClrMapping bg1="lt1" tx1="dk1" bg2="lt2" tx2="dk2" accent1="accent1" accent2="accent2" accent3="accent3" accent4="accent4" accent5="accent5" accent6="accent6" hlink="hlink" folHlink="folHlink"/>
  </p:clrMapOvr>
  <p:transition>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pic>
        <p:nvPicPr>
          <p:cNvPr id="2" name="图片 1" descr="微信图片_20250212113222"/>
          <p:cNvPicPr>
            <a:picLocks noChangeAspect="1"/>
          </p:cNvPicPr>
          <p:nvPr/>
        </p:nvPicPr>
        <p:blipFill>
          <a:blip r:embed="rId3"/>
          <a:stretch>
            <a:fillRect/>
          </a:stretch>
        </p:blipFill>
        <p:spPr>
          <a:xfrm>
            <a:off x="6875780" y="4364990"/>
            <a:ext cx="2162810" cy="216281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10. 学籍变动</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6" name="Rectangle 3"/>
          <p:cNvSpPr txBox="1">
            <a:spLocks noChangeArrowheads="1"/>
          </p:cNvSpPr>
          <p:nvPr/>
        </p:nvSpPr>
        <p:spPr>
          <a:xfrm>
            <a:off x="323436" y="837218"/>
            <a:ext cx="8757699" cy="5544616"/>
          </a:xfrm>
          <a:prstGeom prst="rect">
            <a:avLst/>
          </a:prstGeom>
          <a:noFill/>
          <a:ln w="9525">
            <a:noFill/>
            <a:miter/>
          </a:ln>
        </p:spPr>
        <p:txBody>
          <a:bodyPr lIns="91440" tIns="45720" rIns="91440" bIns="45720" anchor="t"/>
          <a:lstStyle/>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休学与复学</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marL="533400" indent="-533400">
              <a:lnSpc>
                <a:spcPct val="150000"/>
              </a:lnSpc>
              <a:spcBef>
                <a:spcPct val="20000"/>
              </a:spcBef>
              <a:buFont typeface="Wingdings" panose="05000000000000000000"/>
              <a:buNone/>
              <a:defRPr lang="ko-KR" altLang="en-US"/>
            </a:pPr>
            <a:r>
              <a:rPr lang="ko-KR" altLang="en-US" sz="1800" dirty="0">
                <a:latin typeface="맑은 고딕" panose="020B0503020000020004" charset="-127"/>
                <a:ea typeface="맑은 고딕" panose="020B0503020000020004" charset="-127"/>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(1)  </a:t>
            </a:r>
            <a:r>
              <a:rPr lang="zh-CN" altLang="en-US" sz="1800" dirty="0">
                <a:latin typeface="Microsoft YaHei" panose="020B0503020204020204" charset="-122"/>
                <a:ea typeface="Microsoft YaHei" panose="020B0503020204020204" charset="-122"/>
                <a:cs typeface="맑은 고딕" panose="020B0503020000020004" charset="-127"/>
              </a:rPr>
              <a:t>每学期通过学科官网公告，学生本人需通过</a:t>
            </a:r>
            <a:r>
              <a:rPr lang="zh-CN" sz="1800" dirty="0">
                <a:latin typeface="Microsoft YaHei" panose="020B0503020204020204" charset="-122"/>
                <a:ea typeface="Microsoft YaHei" panose="020B0503020204020204" charset="-122"/>
                <a:cs typeface="맑은 고딕" panose="020B0503020000020004" charset="-127"/>
              </a:rPr>
              <a:t>nDRIMS</a:t>
            </a:r>
            <a:r>
              <a:rPr lang="zh-CN" altLang="en-US" sz="1800" dirty="0">
                <a:latin typeface="Microsoft YaHei" panose="020B0503020204020204" charset="-122"/>
                <a:ea typeface="Microsoft YaHei" panose="020B0503020204020204" charset="-122"/>
                <a:cs typeface="맑은 고딕" panose="020B0503020000020004" charset="-127"/>
              </a:rPr>
              <a:t>申请。</a:t>
            </a:r>
            <a:endParaRPr lang="zh-CN" altLang="en-US" sz="1800" dirty="0">
              <a:latin typeface="Microsoft YaHei" panose="020B0503020204020204" charset="-122"/>
              <a:ea typeface="Microsoft YaHei" panose="020B0503020204020204" charset="-122"/>
              <a:cs typeface="맑은 고딕" panose="020B0503020000020004" charset="-127"/>
            </a:endParaRPr>
          </a:p>
          <a:p>
            <a:pPr marL="533400" indent="-533400">
              <a:lnSpc>
                <a:spcPct val="120000"/>
              </a:lnSpc>
              <a:spcBef>
                <a:spcPct val="20000"/>
              </a:spcBef>
              <a:buFont typeface="Wingdings" panose="05000000000000000000"/>
              <a:buNone/>
              <a:defRPr lang="ko-KR" altLang="en-US"/>
            </a:pPr>
            <a:r>
              <a:rPr lang="zh-CN" altLang="en-US" sz="1800" dirty="0">
                <a:latin typeface="Microsoft YaHei" panose="020B0503020204020204" charset="-122"/>
                <a:ea typeface="Microsoft YaHei" panose="020B0503020204020204" charset="-122"/>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(2) </a:t>
            </a:r>
            <a:r>
              <a:rPr lang="zh-CN" altLang="en-US" sz="1800" dirty="0">
                <a:latin typeface="Microsoft YaHei" panose="020B0503020204020204" charset="-122"/>
                <a:ea typeface="Microsoft YaHei" panose="020B0503020204020204" charset="-122"/>
                <a:cs typeface="맑은 고딕" panose="020B0503020000020004" charset="-127"/>
              </a:rPr>
              <a:t>在校期间的休学期：最多</a:t>
            </a:r>
            <a:r>
              <a:rPr lang="zh-CN" sz="1800" dirty="0">
                <a:latin typeface="Microsoft YaHei" panose="020B0503020204020204" charset="-122"/>
                <a:ea typeface="Microsoft YaHei" panose="020B0503020204020204" charset="-122"/>
                <a:cs typeface="맑은 고딕" panose="020B0503020000020004" charset="-127"/>
              </a:rPr>
              <a:t>4</a:t>
            </a:r>
            <a:r>
              <a:rPr lang="zh-CN" altLang="en-US" sz="1800" dirty="0">
                <a:latin typeface="Microsoft YaHei" panose="020B0503020204020204" charset="-122"/>
                <a:ea typeface="Microsoft YaHei" panose="020B0503020204020204" charset="-122"/>
                <a:cs typeface="맑은 고딕" panose="020B0503020000020004" charset="-127"/>
              </a:rPr>
              <a:t>学期。</a:t>
            </a:r>
            <a:endParaRPr lang="zh-CN" altLang="en-US" sz="1800" dirty="0">
              <a:latin typeface="Microsoft YaHei" panose="020B0503020204020204" charset="-122"/>
              <a:ea typeface="Microsoft YaHei" panose="020B0503020204020204" charset="-122"/>
              <a:cs typeface="맑은 고딕" panose="020B0503020000020004" charset="-127"/>
            </a:endParaRPr>
          </a:p>
          <a:p>
            <a:pPr marL="533400" indent="-533400">
              <a:lnSpc>
                <a:spcPct val="120000"/>
              </a:lnSpc>
              <a:spcBef>
                <a:spcPct val="20000"/>
              </a:spcBef>
              <a:buFont typeface="Wingdings" panose="05000000000000000000"/>
              <a:buNone/>
              <a:defRPr lang="ko-KR" altLang="en-US"/>
            </a:pPr>
            <a:r>
              <a:rPr lang="zh-CN" sz="1800" dirty="0">
                <a:latin typeface="Microsoft YaHei" panose="020B0503020204020204" charset="-122"/>
                <a:ea typeface="Microsoft YaHei" panose="020B0503020204020204" charset="-122"/>
                <a:cs typeface="맑은 고딕" panose="020B0503020000020004" charset="-127"/>
              </a:rPr>
              <a:t>      (</a:t>
            </a:r>
            <a:r>
              <a:rPr lang="zh-CN" altLang="en-US" sz="1800" dirty="0">
                <a:latin typeface="Microsoft YaHei" panose="020B0503020204020204" charset="-122"/>
                <a:ea typeface="Microsoft YaHei" panose="020B0503020204020204" charset="-122"/>
                <a:cs typeface="맑은 고딕" panose="020B0503020000020004" charset="-127"/>
              </a:rPr>
              <a:t>其他：创业、疾病、怀孕</a:t>
            </a:r>
            <a:r>
              <a:rPr lang="zh-CN" sz="1800" dirty="0">
                <a:latin typeface="Microsoft YaHei" panose="020B0503020204020204" charset="-122"/>
                <a:ea typeface="Microsoft YaHei" panose="020B0503020204020204" charset="-122"/>
                <a:cs typeface="맑은 고딕" panose="020B0503020000020004" charset="-127"/>
              </a:rPr>
              <a:t>/</a:t>
            </a:r>
            <a:r>
              <a:rPr lang="zh-CN" altLang="en-US" sz="1800" dirty="0">
                <a:latin typeface="Microsoft YaHei" panose="020B0503020204020204" charset="-122"/>
                <a:ea typeface="Microsoft YaHei" panose="020B0503020204020204" charset="-122"/>
                <a:cs typeface="맑은 고딕" panose="020B0503020000020004" charset="-127"/>
              </a:rPr>
              <a:t>分娩、育儿休学</a:t>
            </a:r>
            <a:r>
              <a:rPr lang="zh-CN" sz="1800" dirty="0">
                <a:latin typeface="Microsoft YaHei" panose="020B0503020204020204" charset="-122"/>
                <a:ea typeface="Microsoft YaHei" panose="020B0503020204020204" charset="-122"/>
                <a:cs typeface="맑은 고딕" panose="020B0503020000020004" charset="-127"/>
              </a:rPr>
              <a:t>)</a:t>
            </a:r>
            <a:endParaRPr lang="zh-CN" sz="1800" dirty="0">
              <a:latin typeface="Microsoft YaHei" panose="020B0503020204020204" charset="-122"/>
              <a:ea typeface="Microsoft YaHei" panose="020B0503020204020204" charset="-122"/>
              <a:cs typeface="맑은 고딕" panose="020B0503020000020004" charset="-127"/>
            </a:endParaRPr>
          </a:p>
          <a:p>
            <a:pPr marL="533400" indent="-533400">
              <a:lnSpc>
                <a:spcPct val="120000"/>
              </a:lnSpc>
              <a:spcBef>
                <a:spcPct val="20000"/>
              </a:spcBef>
              <a:buFont typeface="Wingdings" panose="05000000000000000000"/>
              <a:buNone/>
              <a:defRPr lang="ko-KR" altLang="en-US"/>
            </a:pPr>
            <a:r>
              <a:rPr lang="ko-KR" altLang="en-US" sz="1800" b="1" dirty="0">
                <a:latin typeface="맑은 고딕" panose="020B0503020000020004" charset="-127"/>
                <a:ea typeface="맑은 고딕" panose="020B0503020000020004" charset="-127"/>
                <a:cs typeface="맑은 고딕" panose="020B0503020000020004" charset="-127"/>
              </a:rPr>
              <a:t>  </a:t>
            </a:r>
            <a:r>
              <a:rPr lang="zh-CN" sz="1800" b="1" u="sng" dirty="0">
                <a:latin typeface="Microsoft YaHei" panose="020B0503020204020204" charset="-122"/>
                <a:ea typeface="Microsoft YaHei" panose="020B0503020204020204" charset="-122"/>
                <a:cs typeface="맑은 고딕" panose="020B0503020000020004" charset="-127"/>
              </a:rPr>
              <a:t>(3) 每期</a:t>
            </a:r>
            <a:r>
              <a:rPr lang="zh-CN" altLang="en-US" sz="1800" b="1" u="sng" dirty="0">
                <a:latin typeface="Microsoft YaHei" panose="020B0503020204020204" charset="-122"/>
                <a:ea typeface="Microsoft YaHei" panose="020B0503020204020204" charset="-122"/>
                <a:cs typeface="맑은 고딕" panose="020B0503020000020004" charset="-127"/>
              </a:rPr>
              <a:t>休学期满后，如果未申请复学或续休学，将会被视为未注册而被退学处理。</a:t>
            </a:r>
            <a:endParaRPr lang="zh-CN" altLang="en-US" sz="1800" dirty="0">
              <a:latin typeface="Microsoft YaHei" panose="020B0503020204020204" charset="-122"/>
              <a:ea typeface="Microsoft YaHei" panose="020B0503020204020204" charset="-122"/>
              <a:cs typeface="맑은 고딕" panose="020B0503020000020004" charset="-127"/>
            </a:endParaRPr>
          </a:p>
          <a:p>
            <a:pPr marL="533400" indent="-533400">
              <a:lnSpc>
                <a:spcPct val="150000"/>
              </a:lnSpc>
              <a:spcBef>
                <a:spcPct val="20000"/>
              </a:spcBef>
              <a:defRPr lang="ko-KR" altLang="en-US"/>
            </a:pPr>
            <a:endParaRPr lang="zh-CN" altLang="en-US" sz="1900" dirty="0">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 B. 重新入学</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marL="533400" indent="-533400">
              <a:lnSpc>
                <a:spcPct val="120000"/>
              </a:lnSpc>
              <a:spcBef>
                <a:spcPct val="20000"/>
              </a:spcBef>
              <a:buFont typeface="Wingdings" panose="05000000000000000000"/>
              <a:buNone/>
              <a:defRPr lang="ko-KR" altLang="en-US"/>
            </a:pPr>
            <a:r>
              <a:rPr lang="ko-KR" altLang="en-US" sz="1800" dirty="0">
                <a:latin typeface="맑은 고딕" panose="020B0503020000020004" charset="-127"/>
                <a:ea typeface="맑은 고딕" panose="020B0503020000020004" charset="-127"/>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(1) </a:t>
            </a:r>
            <a:r>
              <a:rPr lang="zh-CN" altLang="en-US" sz="1800" dirty="0">
                <a:latin typeface="Microsoft YaHei" panose="020B0503020204020204" charset="-122"/>
                <a:ea typeface="Microsoft YaHei" panose="020B0503020204020204" charset="-122"/>
                <a:cs typeface="맑은 고딕" panose="020B0503020000020004" charset="-127"/>
              </a:rPr>
              <a:t>被退学者希望重新入学的条件。</a:t>
            </a:r>
            <a:endParaRPr lang="zh-CN" altLang="en-US" sz="1800" dirty="0">
              <a:latin typeface="Microsoft YaHei" panose="020B0503020204020204" charset="-122"/>
              <a:ea typeface="Microsoft YaHei" panose="020B0503020204020204" charset="-122"/>
              <a:cs typeface="맑은 고딕" panose="020B0503020000020004" charset="-127"/>
            </a:endParaRPr>
          </a:p>
          <a:p>
            <a:pPr marL="533400" indent="-533400">
              <a:lnSpc>
                <a:spcPct val="120000"/>
              </a:lnSpc>
              <a:spcBef>
                <a:spcPct val="20000"/>
              </a:spcBef>
              <a:buFont typeface="Wingdings" panose="05000000000000000000"/>
              <a:buNone/>
              <a:defRPr lang="ko-KR" altLang="en-US"/>
            </a:pPr>
            <a:r>
              <a:rPr lang="zh-CN" altLang="en-US" sz="1800" dirty="0">
                <a:latin typeface="Microsoft YaHei" panose="020B0503020204020204" charset="-122"/>
                <a:ea typeface="Microsoft YaHei" panose="020B0503020204020204" charset="-122"/>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a:t>
            </a:r>
            <a:r>
              <a:rPr lang="zh-CN" altLang="en-US" sz="1800" dirty="0">
                <a:latin typeface="Microsoft YaHei" panose="020B0503020204020204" charset="-122"/>
                <a:ea typeface="Microsoft YaHei" panose="020B0503020204020204" charset="-122"/>
                <a:cs typeface="맑은 고딕" panose="020B0503020000020004" charset="-127"/>
              </a:rPr>
              <a:t>仅限未注册退学者和自愿退学者，因警告被退学者除外</a:t>
            </a:r>
            <a:r>
              <a:rPr lang="zh-CN" sz="1800" dirty="0">
                <a:latin typeface="Microsoft YaHei" panose="020B0503020204020204" charset="-122"/>
                <a:ea typeface="Microsoft YaHei" panose="020B0503020204020204" charset="-122"/>
                <a:cs typeface="맑은 고딕" panose="020B0503020000020004" charset="-127"/>
              </a:rPr>
              <a:t>) </a:t>
            </a:r>
            <a:endParaRPr lang="zh-CN" sz="1800" dirty="0">
              <a:latin typeface="Microsoft YaHei" panose="020B0503020204020204" charset="-122"/>
              <a:ea typeface="Microsoft YaHei" panose="020B0503020204020204" charset="-122"/>
              <a:cs typeface="맑은 고딕" panose="020B0503020000020004" charset="-127"/>
            </a:endParaRPr>
          </a:p>
          <a:p>
            <a:pPr marL="533400" indent="-533400">
              <a:lnSpc>
                <a:spcPct val="120000"/>
              </a:lnSpc>
              <a:spcBef>
                <a:spcPct val="20000"/>
              </a:spcBef>
              <a:buFont typeface="Wingdings" panose="05000000000000000000"/>
              <a:buNone/>
              <a:defRPr lang="ko-KR" altLang="en-US"/>
            </a:pPr>
            <a:r>
              <a:rPr lang="zh-CN" altLang="en-US" sz="1800" dirty="0">
                <a:latin typeface="Microsoft YaHei" panose="020B0503020204020204" charset="-122"/>
                <a:ea typeface="Microsoft YaHei" panose="020B0503020204020204" charset="-122"/>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(2)</a:t>
            </a:r>
            <a:r>
              <a:rPr lang="zh-CN" altLang="en-US" sz="1800" dirty="0">
                <a:latin typeface="Microsoft YaHei" panose="020B0503020204020204" charset="-122"/>
                <a:ea typeface="Microsoft YaHei" panose="020B0503020204020204" charset="-122"/>
                <a:cs typeface="맑은 고딕" panose="020B0503020000020004" charset="-127"/>
              </a:rPr>
              <a:t> 必须填写重新入学申请表，并获得指导教师及研究生院院长的批准</a:t>
            </a:r>
            <a:r>
              <a:rPr lang="zh-CN" altLang="en-US" sz="1800" dirty="0">
                <a:latin typeface="맑은 고딕" panose="020B0503020000020004" charset="-127"/>
                <a:ea typeface="맑은 고딕" panose="020B0503020000020004" charset="-127"/>
                <a:cs typeface="맑은 고딕" panose="020B0503020000020004" charset="-127"/>
              </a:rPr>
              <a:t>。</a:t>
            </a:r>
            <a:endParaRPr lang="zh-CN" altLang="en-US" sz="1800" dirty="0">
              <a:latin typeface="맑은 고딕" panose="020B0503020000020004" charset="-127"/>
              <a:ea typeface="맑은 고딕" panose="020B0503020000020004" charset="-127"/>
              <a:cs typeface="맑은 고딕" panose="020B0503020000020004" charset="-127"/>
            </a:endParaRPr>
          </a:p>
          <a:p>
            <a:pPr marL="533400" indent="-533400">
              <a:lnSpc>
                <a:spcPct val="120000"/>
              </a:lnSpc>
              <a:spcBef>
                <a:spcPct val="20000"/>
              </a:spcBef>
              <a:buFont typeface="Wingdings" panose="05000000000000000000"/>
              <a:buNone/>
              <a:defRPr lang="ko-KR" altLang="en-US"/>
            </a:pPr>
            <a:endParaRPr lang="en-US" altLang="ko-KR" sz="1500" dirty="0">
              <a:latin typeface="맑은 고딕" panose="020B0503020000020004" charset="-127"/>
              <a:ea typeface="맑은 고딕" panose="020B0503020000020004" charset="-127"/>
              <a:cs typeface="맑은 고딕" panose="020B0503020000020004" charset="-127"/>
            </a:endParaRPr>
          </a:p>
          <a:p>
            <a:pPr algn="l">
              <a:lnSpc>
                <a:spcPct val="150000"/>
              </a:lnSpc>
              <a:spcBef>
                <a:spcPct val="20000"/>
              </a:spcBef>
              <a:buClrTx/>
              <a:buSzTx/>
              <a:buFont typeface="Wingdings" panose="05000000000000000000"/>
              <a:buNone/>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 ※ 影视大学院的学士事项将在学科官网上</a:t>
            </a:r>
            <a:r>
              <a:rPr lang="zh-CN" sz="2000" b="1" dirty="0">
                <a:solidFill>
                  <a:schemeClr val="tx2"/>
                </a:solidFill>
                <a:latin typeface="Microsoft YaHei" panose="020B0503020204020204" charset="-122"/>
                <a:ea typeface="Microsoft YaHei" panose="020B0503020204020204" charset="-122"/>
                <a:cs typeface="맑은 고딕" panose="020B0503020000020004" charset="-127"/>
              </a:rPr>
              <a:t>进行</a:t>
            </a: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公告。</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p:txBody>
      </p:sp>
    </p:spTree>
  </p:cSld>
  <p:clrMapOvr>
    <a:masterClrMapping/>
  </p:clrMapOvr>
  <p:transition>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pic>
        <p:nvPicPr>
          <p:cNvPr id="2" name="图片 1" descr="微信图片_20250212113222"/>
          <p:cNvPicPr>
            <a:picLocks noChangeAspect="1"/>
          </p:cNvPicPr>
          <p:nvPr/>
        </p:nvPicPr>
        <p:blipFill>
          <a:blip r:embed="rId3"/>
          <a:stretch>
            <a:fillRect/>
          </a:stretch>
        </p:blipFill>
        <p:spPr>
          <a:xfrm>
            <a:off x="6875780" y="4364990"/>
            <a:ext cx="2162810" cy="2162810"/>
          </a:xfrm>
          <a:prstGeom prst="rect">
            <a:avLst/>
          </a:prstGeom>
        </p:spPr>
      </p:pic>
      <p:sp>
        <p:nvSpPr>
          <p:cNvPr id="18" name="제목 17"/>
          <p:cNvSpPr>
            <a:spLocks noGrp="1"/>
          </p:cNvSpPr>
          <p:nvPr>
            <p:ph type="title"/>
          </p:nvPr>
        </p:nvSpPr>
        <p:spPr>
          <a:xfrm>
            <a:off x="385762" y="92914"/>
            <a:ext cx="6615130" cy="500058"/>
          </a:xfrm>
        </p:spPr>
        <p:txBody>
          <a:bodyPr>
            <a:normAutofit/>
          </a:bodyPr>
          <a:lstStyle/>
          <a:p>
            <a:pPr algn="l">
              <a:buClrTx/>
              <a:buSzTx/>
              <a:buFontTx/>
            </a:pPr>
            <a:r>
              <a:rPr lang="en-US" altLang="ko-KR" sz="2300" b="1" dirty="0">
                <a:latin typeface="Microsoft YaHei" panose="020B0503020204020204" charset="-122"/>
                <a:ea typeface="Microsoft YaHei" panose="020B0503020204020204" charset="-122"/>
              </a:rPr>
              <a:t>11. 学生证 / 证明书 / 停车证</a:t>
            </a:r>
            <a:endParaRPr lang="en-US" altLang="ko-KR" sz="2300" b="1" dirty="0">
              <a:latin typeface="Microsoft YaHei" panose="020B0503020204020204" charset="-122"/>
              <a:ea typeface="Microsoft YaHei" panose="020B0503020204020204" charset="-122"/>
            </a:endParaRPr>
          </a:p>
        </p:txBody>
      </p:sp>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5" name="TextBox 10"/>
          <p:cNvSpPr txBox="1"/>
          <p:nvPr/>
        </p:nvSpPr>
        <p:spPr>
          <a:xfrm>
            <a:off x="251777" y="732425"/>
            <a:ext cx="8758238" cy="5501005"/>
          </a:xfrm>
          <a:prstGeom prst="rect">
            <a:avLst/>
          </a:prstGeom>
          <a:noFill/>
        </p:spPr>
        <p:txBody>
          <a:bodyPr wrap="square">
            <a:spAutoFit/>
          </a:bodyPr>
          <a:lstStyle/>
          <a:p>
            <a:pPr lvl="0"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学生证发放</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Font typeface="Wingdings" panose="05000000000000000000"/>
              <a:defRPr lang="ko-KR" altLang="en-US"/>
            </a:pPr>
            <a:r>
              <a:rPr lang="en-US" altLang="ko-KR" sz="1900" dirty="0">
                <a:latin typeface="맑은 고딕" panose="020B0503020000020004" charset="-127"/>
                <a:ea typeface="맑은 고딕" panose="020B0503020000020004" charset="-127"/>
                <a:cs typeface="맑은 고딕" panose="020B0503020000020004" charset="-127"/>
              </a:rPr>
              <a:t>  </a:t>
            </a:r>
            <a:r>
              <a:rPr lang="zh-CN" sz="1900" dirty="0">
                <a:latin typeface="Microsoft YaHei" panose="020B0503020204020204" charset="-122"/>
                <a:ea typeface="Microsoft YaHei" panose="020B0503020204020204" charset="-122"/>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 </a:t>
            </a:r>
            <a:r>
              <a:rPr lang="zh-CN" altLang="en-US" sz="1800" dirty="0">
                <a:latin typeface="Microsoft YaHei" panose="020B0503020204020204" charset="-122"/>
                <a:ea typeface="Microsoft YaHei" panose="020B0503020204020204" charset="-122"/>
                <a:cs typeface="맑은 고딕" panose="020B0503020000020004" charset="-127"/>
              </a:rPr>
              <a:t>新发放：由</a:t>
            </a:r>
            <a:r>
              <a:rPr lang="zh-CN" altLang="en-US" sz="1800" dirty="0">
                <a:latin typeface="Microsoft YaHei" panose="020B0503020204020204" charset="-122"/>
                <a:ea typeface="Microsoft YaHei" panose="020B0503020204020204" charset="-122"/>
                <a:cs typeface="맑은 고딕" panose="020B0503020000020004" charset="-127"/>
              </a:rPr>
              <a:t>学科办公室统一发放</a:t>
            </a:r>
            <a:endParaRPr lang="zh-CN" altLang="en-US" sz="1800" dirty="0">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Font typeface="Wingdings" panose="05000000000000000000"/>
              <a:defRPr lang="ko-KR" altLang="en-US"/>
            </a:pPr>
            <a:r>
              <a:rPr lang="zh-CN" sz="1800" dirty="0">
                <a:latin typeface="Microsoft YaHei" panose="020B0503020204020204" charset="-122"/>
                <a:ea typeface="Microsoft YaHei" panose="020B0503020204020204" charset="-122"/>
                <a:cs typeface="맑은 고딕" panose="020B0503020000020004" charset="-127"/>
              </a:rPr>
              <a:t>   </a:t>
            </a:r>
            <a:r>
              <a:rPr lang="en-US" altLang="zh-CN" sz="1800" dirty="0">
                <a:latin typeface="Microsoft YaHei" panose="020B0503020204020204" charset="-122"/>
                <a:ea typeface="Microsoft YaHei" panose="020B0503020204020204" charset="-122"/>
                <a:cs typeface="맑은 고딕" panose="020B0503020000020004" charset="-127"/>
              </a:rPr>
              <a:t> </a:t>
            </a:r>
            <a:r>
              <a:rPr lang="zh-CN" sz="1800" dirty="0">
                <a:latin typeface="Microsoft YaHei" panose="020B0503020204020204" charset="-122"/>
                <a:ea typeface="Microsoft YaHei" panose="020B0503020204020204" charset="-122"/>
                <a:cs typeface="맑은 고딕" panose="020B0503020000020004" charset="-127"/>
              </a:rPr>
              <a:t>-</a:t>
            </a:r>
            <a:r>
              <a:rPr lang="en-US" altLang="zh-CN" sz="1800" dirty="0">
                <a:latin typeface="Microsoft YaHei" panose="020B0503020204020204" charset="-122"/>
                <a:ea typeface="Microsoft YaHei" panose="020B0503020204020204" charset="-122"/>
                <a:cs typeface="맑은 고딕" panose="020B0503020000020004" charset="-127"/>
              </a:rPr>
              <a:t> </a:t>
            </a:r>
            <a:r>
              <a:rPr lang="zh-CN" altLang="en-US" sz="1800" dirty="0">
                <a:latin typeface="Microsoft YaHei" panose="020B0503020204020204" charset="-122"/>
                <a:ea typeface="Microsoft YaHei" panose="020B0503020204020204" charset="-122"/>
                <a:cs typeface="맑은 고딕" panose="020B0503020000020004" charset="-127"/>
              </a:rPr>
              <a:t>补办：学生</a:t>
            </a:r>
            <a:r>
              <a:rPr lang="zh-CN" sz="1800" dirty="0">
                <a:latin typeface="Microsoft YaHei" panose="020B0503020204020204" charset="-122"/>
                <a:ea typeface="Microsoft YaHei" panose="020B0503020204020204" charset="-122"/>
                <a:cs typeface="맑은 고딕" panose="020B0503020000020004" charset="-127"/>
              </a:rPr>
              <a:t>CS</a:t>
            </a:r>
            <a:r>
              <a:rPr lang="zh-CN" altLang="en-US" sz="1800" dirty="0">
                <a:latin typeface="Microsoft YaHei" panose="020B0503020204020204" charset="-122"/>
                <a:ea typeface="Microsoft YaHei" panose="020B0503020204020204" charset="-122"/>
                <a:cs typeface="맑은 고딕" panose="020B0503020000020004" charset="-127"/>
              </a:rPr>
              <a:t>中心办理（补办费用</a:t>
            </a:r>
            <a:r>
              <a:rPr lang="zh-CN" sz="1800" dirty="0">
                <a:latin typeface="Microsoft YaHei" panose="020B0503020204020204" charset="-122"/>
                <a:ea typeface="Microsoft YaHei" panose="020B0503020204020204" charset="-122"/>
                <a:cs typeface="맑은 고딕" panose="020B0503020000020004" charset="-127"/>
              </a:rPr>
              <a:t>5000</a:t>
            </a:r>
            <a:r>
              <a:rPr lang="zh-CN" altLang="en-US" sz="1800" dirty="0">
                <a:latin typeface="Microsoft YaHei" panose="020B0503020204020204" charset="-122"/>
                <a:ea typeface="Microsoft YaHei" panose="020B0503020204020204" charset="-122"/>
                <a:cs typeface="맑은 고딕" panose="020B0503020000020004" charset="-127"/>
              </a:rPr>
              <a:t>韩元）</a:t>
            </a:r>
            <a:endParaRPr lang="zh-CN" altLang="en-US" sz="1800" dirty="0">
              <a:solidFill>
                <a:prstClr val="black"/>
              </a:solidFill>
              <a:latin typeface="맑은 고딕" panose="020B0503020000020004" charset="-127"/>
              <a:ea typeface="맑은 고딕" panose="020B0503020000020004" charset="-127"/>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各种证明书发放（可通过网站在线申请）</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Font typeface="Wingdings" panose="05000000000000000000"/>
              <a:defRPr lang="ko-KR" altLang="en-US"/>
            </a:pPr>
            <a:r>
              <a:rPr lang="ko-KR" altLang="en-US" sz="1900" dirty="0">
                <a:latin typeface="맑은 고딕" panose="020B0503020000020004" charset="-127"/>
                <a:ea typeface="맑은 고딕" panose="020B0503020000020004" charset="-127"/>
                <a:cs typeface="맑은 고딕" panose="020B0503020000020004" charset="-127"/>
              </a:rPr>
              <a:t>  </a:t>
            </a:r>
            <a:r>
              <a:rPr lang="en-US" altLang="zh-CN" sz="1900" dirty="0">
                <a:latin typeface="Microsoft YaHei" panose="020B0503020204020204" charset="-122"/>
                <a:ea typeface="Microsoft YaHei" panose="020B0503020204020204" charset="-122"/>
                <a:cs typeface="맑은 고딕" panose="020B0503020000020004" charset="-127"/>
              </a:rPr>
              <a:t> </a:t>
            </a:r>
            <a:r>
              <a:rPr lang="en-US" altLang="zh-CN" sz="1800" dirty="0">
                <a:latin typeface="Microsoft YaHei" panose="020B0503020204020204" charset="-122"/>
                <a:ea typeface="Microsoft YaHei" panose="020B0503020204020204" charset="-122"/>
                <a:cs typeface="맑은 고딕" panose="020B0503020000020004" charset="-127"/>
              </a:rPr>
              <a:t> - </a:t>
            </a:r>
            <a:r>
              <a:rPr lang="en-US" altLang="zh-CN" sz="1800" dirty="0">
                <a:solidFill>
                  <a:schemeClr val="tx1"/>
                </a:solidFill>
                <a:latin typeface="Microsoft YaHei" panose="020B0503020204020204" charset="-122"/>
                <a:ea typeface="Microsoft YaHei" panose="020B0503020204020204" charset="-122"/>
                <a:cs typeface="맑은 고딕" panose="020B0503020000020004" charset="-127"/>
              </a:rPr>
              <a:t>校      内：文化馆1层自动发放机或学生CS中心（位置：本馆3层）</a:t>
            </a:r>
            <a:endParaRPr lang="en-US" altLang="zh-CN" sz="1800" dirty="0">
              <a:solidFill>
                <a:schemeClr val="tx1"/>
              </a:solidFill>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Font typeface="Wingdings" panose="05000000000000000000"/>
              <a:defRPr lang="ko-KR" altLang="en-US"/>
            </a:pPr>
            <a:r>
              <a:rPr lang="en-US" altLang="zh-CN" sz="1800" dirty="0">
                <a:solidFill>
                  <a:schemeClr val="tx1"/>
                </a:solidFill>
                <a:latin typeface="Microsoft YaHei" panose="020B0503020204020204" charset="-122"/>
                <a:ea typeface="Microsoft YaHei" panose="020B0503020204020204" charset="-122"/>
                <a:cs typeface="맑은 고딕" panose="020B0503020000020004" charset="-127"/>
              </a:rPr>
              <a:t>    - 网       站：https://unc.doculink.co.kr/index/choice.do</a:t>
            </a:r>
            <a:endParaRPr lang="en-US" altLang="zh-CN" sz="1800" dirty="0">
              <a:solidFill>
                <a:schemeClr val="tx1"/>
              </a:solidFill>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Font typeface="Wingdings" panose="05000000000000000000"/>
              <a:defRPr lang="ko-KR" altLang="en-US"/>
            </a:pPr>
            <a:r>
              <a:rPr lang="en-US" altLang="zh-CN" sz="1800" dirty="0">
                <a:solidFill>
                  <a:schemeClr val="tx1"/>
                </a:solidFill>
                <a:latin typeface="Microsoft YaHei" panose="020B0503020204020204" charset="-122"/>
                <a:ea typeface="Microsoft YaHei" panose="020B0503020204020204" charset="-122"/>
                <a:cs typeface="맑은 고딕" panose="020B0503020000020004" charset="-127"/>
              </a:rPr>
              <a:t>    - </a:t>
            </a:r>
            <a:r>
              <a:rPr lang="en-US" altLang="zh-CN" sz="1800" dirty="0">
                <a:latin typeface="Microsoft YaHei" panose="020B0503020204020204" charset="-122"/>
                <a:ea typeface="Microsoft YaHei" panose="020B0503020204020204" charset="-122"/>
                <a:cs typeface="맑은 고딕" panose="020B0503020000020004" charset="-127"/>
              </a:rPr>
              <a:t>传真服务：全国市、县、区政府，居民中心</a:t>
            </a:r>
            <a:endParaRPr lang="en-US" altLang="zh-CN" sz="1800" dirty="0">
              <a:latin typeface="Microsoft YaHei" panose="020B0503020204020204" charset="-122"/>
              <a:ea typeface="Microsoft YaHei" panose="020B0503020204020204" charset="-122"/>
              <a:cs typeface="맑은 고딕" panose="020B0503020000020004" charset="-127"/>
            </a:endParaRPr>
          </a:p>
          <a:p>
            <a:pPr algn="l">
              <a:lnSpc>
                <a:spcPct val="150000"/>
              </a:lnSpc>
              <a:spcBef>
                <a:spcPct val="20000"/>
              </a:spcBef>
              <a:buClrTx/>
              <a:buSzTx/>
              <a:buFont typeface="Wingdings" panose="05000000000000000000"/>
              <a:defRPr lang="ko-KR" altLang="en-US"/>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C. 定期停车证（车辆登记）发放</a:t>
            </a:r>
            <a:endPar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None/>
              <a:defRPr lang="ko-KR" altLang="en-US"/>
            </a:pPr>
            <a:r>
              <a:rPr lang="en-US" altLang="ko-KR" sz="1900" dirty="0">
                <a:latin typeface="맑은 고딕" panose="020B0503020000020004" charset="-127"/>
                <a:ea typeface="맑은 고딕" panose="020B0503020000020004" charset="-127"/>
                <a:cs typeface="맑은 고딕" panose="020B0503020000020004" charset="-127"/>
              </a:rPr>
              <a:t>   </a:t>
            </a:r>
            <a:r>
              <a:rPr lang="en-US" altLang="ko-KR" sz="1800" dirty="0">
                <a:latin typeface="맑은 고딕" panose="020B0503020000020004" charset="-127"/>
                <a:ea typeface="맑은 고딕" panose="020B0503020000020004" charset="-127"/>
                <a:cs typeface="맑은 고딕" panose="020B0503020000020004" charset="-127"/>
              </a:rPr>
              <a:t> </a:t>
            </a:r>
            <a:r>
              <a:rPr lang="en-US" altLang="zh-CN" sz="1800" dirty="0">
                <a:latin typeface="Microsoft YaHei" panose="020B0503020204020204" charset="-122"/>
                <a:ea typeface="Microsoft YaHei" panose="020B0503020204020204" charset="-122"/>
                <a:cs typeface="맑은 고딕" panose="020B0503020000020004" charset="-127"/>
              </a:rPr>
              <a:t>- 提交材料：本人车辆登记证复印件1份</a:t>
            </a:r>
            <a:endParaRPr lang="en-US" altLang="zh-CN" sz="1800" dirty="0">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None/>
              <a:defRPr lang="ko-KR" altLang="en-US"/>
            </a:pPr>
            <a:r>
              <a:rPr lang="en-US" altLang="zh-CN" sz="1800" dirty="0">
                <a:latin typeface="Microsoft YaHei" panose="020B0503020204020204" charset="-122"/>
                <a:ea typeface="Microsoft YaHei" panose="020B0503020204020204" charset="-122"/>
                <a:cs typeface="맑은 고딕" panose="020B0503020000020004" charset="-127"/>
              </a:rPr>
              <a:t>    - 金      额：月使用费20,000韩元（特殊研究生）</a:t>
            </a:r>
            <a:endParaRPr lang="en-US" altLang="zh-CN" sz="1800" dirty="0">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None/>
              <a:defRPr lang="ko-KR" altLang="en-US"/>
            </a:pPr>
            <a:r>
              <a:rPr lang="en-US" altLang="zh-CN" sz="1800" dirty="0">
                <a:latin typeface="Microsoft YaHei" panose="020B0503020204020204" charset="-122"/>
                <a:ea typeface="Microsoft YaHei" panose="020B0503020204020204" charset="-122"/>
                <a:cs typeface="맑은 고딕" panose="020B0503020000020004" charset="-127"/>
              </a:rPr>
              <a:t>    - 申请地点：</a:t>
            </a:r>
            <a:r>
              <a:rPr lang="zh-CN" sz="1800" dirty="0">
                <a:latin typeface="Microsoft YaHei" panose="020B0503020204020204" charset="-122"/>
                <a:ea typeface="Microsoft YaHei" panose="020B0503020204020204" charset="-122"/>
                <a:cs typeface="맑은 고딕" panose="020B0503020000020004" charset="-127"/>
              </a:rPr>
              <a:t>经营</a:t>
            </a:r>
            <a:r>
              <a:rPr lang="en-US" altLang="zh-CN" sz="1800" dirty="0">
                <a:latin typeface="Microsoft YaHei" panose="020B0503020204020204" charset="-122"/>
                <a:ea typeface="Microsoft YaHei" panose="020B0503020204020204" charset="-122"/>
                <a:cs typeface="맑은 고딕" panose="020B0503020000020004" charset="-127"/>
              </a:rPr>
              <a:t>楼2层停车管理室办理或在线申请</a:t>
            </a:r>
            <a:endParaRPr lang="en-US" altLang="zh-CN" sz="1800" dirty="0">
              <a:latin typeface="Microsoft YaHei" panose="020B0503020204020204" charset="-122"/>
              <a:ea typeface="Microsoft YaHei" panose="020B0503020204020204" charset="-122"/>
              <a:cs typeface="맑은 고딕" panose="020B0503020000020004" charset="-127"/>
            </a:endParaRPr>
          </a:p>
          <a:p>
            <a:pPr marL="533400" indent="-533400" algn="l">
              <a:lnSpc>
                <a:spcPct val="120000"/>
              </a:lnSpc>
              <a:spcBef>
                <a:spcPct val="20000"/>
              </a:spcBef>
              <a:buClrTx/>
              <a:buSzTx/>
              <a:buNone/>
              <a:defRPr lang="ko-KR" altLang="en-US"/>
            </a:pPr>
            <a:r>
              <a:rPr lang="en-US" altLang="zh-CN" sz="1800" dirty="0">
                <a:latin typeface="Microsoft YaHei" panose="020B0503020204020204" charset="-122"/>
                <a:ea typeface="Microsoft YaHei" panose="020B0503020204020204" charset="-122"/>
                <a:cs typeface="맑은 고딕" panose="020B0503020000020004" charset="-127"/>
              </a:rPr>
              <a:t>              </a:t>
            </a:r>
            <a:r>
              <a:rPr lang="en-US" altLang="zh-CN" sz="1200" dirty="0">
                <a:latin typeface="Microsoft YaHei" panose="020B0503020204020204" charset="-122"/>
                <a:ea typeface="Microsoft YaHei" panose="020B0503020204020204" charset="-122"/>
                <a:cs typeface="맑은 고딕" panose="020B0503020000020004" charset="-127"/>
              </a:rPr>
              <a:t>  （在线申请</a:t>
            </a:r>
            <a:r>
              <a:rPr lang="zh-CN" sz="1200" dirty="0">
                <a:latin typeface="Microsoft YaHei" panose="020B0503020204020204" charset="-122"/>
                <a:ea typeface="Microsoft YaHei" panose="020B0503020204020204" charset="-122"/>
                <a:cs typeface="맑은 고딕" panose="020B0503020000020004" charset="-127"/>
              </a:rPr>
              <a:t>方法</a:t>
            </a:r>
            <a:r>
              <a:rPr lang="en-US" altLang="zh-CN" sz="1200" dirty="0">
                <a:latin typeface="Microsoft YaHei" panose="020B0503020204020204" charset="-122"/>
                <a:ea typeface="Microsoft YaHei" panose="020B0503020204020204" charset="-122"/>
                <a:cs typeface="맑은 고딕" panose="020B0503020000020004" charset="-127"/>
              </a:rPr>
              <a:t>：</a:t>
            </a:r>
            <a:r>
              <a:rPr lang="en-US" altLang="zh-CN" sz="1200" dirty="0">
                <a:latin typeface="Microsoft YaHei" panose="020B0503020204020204" charset="-122"/>
                <a:ea typeface="Microsoft YaHei" panose="020B0503020204020204" charset="-122"/>
                <a:cs typeface="맑은 고딕" panose="020B0503020000020004" charset="-127"/>
                <a:sym typeface="+mn-ea"/>
              </a:rPr>
              <a:t>홈페이지&gt;학사/생활/장학&gt;생활센터&gt;주차안내</a:t>
            </a:r>
            <a:r>
              <a:rPr lang="en-US" altLang="zh-CN" sz="1200" dirty="0">
                <a:latin typeface="Microsoft YaHei" panose="020B0503020204020204" charset="-122"/>
                <a:ea typeface="Microsoft YaHei" panose="020B0503020204020204" charset="-122"/>
                <a:cs typeface="맑은 고딕" panose="020B0503020000020004" charset="-127"/>
              </a:rPr>
              <a:t>）</a:t>
            </a:r>
            <a:endParaRPr lang="zh-CN" altLang="en-US" sz="1800" dirty="0">
              <a:latin typeface="맑은 고딕" panose="020B0503020000020004" charset="-127"/>
              <a:ea typeface="맑은 고딕" panose="020B0503020000020004" charset="-127"/>
              <a:cs typeface="맑은 고딕" panose="020B0503020000020004" charset="-127"/>
            </a:endParaRPr>
          </a:p>
          <a:p>
            <a:pPr>
              <a:lnSpc>
                <a:spcPct val="120000"/>
              </a:lnSpc>
              <a:defRPr lang="ko-KR" altLang="en-US"/>
            </a:pPr>
            <a:r>
              <a:rPr lang="en-US" altLang="ko-KR" sz="1800" dirty="0">
                <a:latin typeface="맑은 고딕" panose="020B0503020000020004" charset="-127"/>
                <a:ea typeface="맑은 고딕" panose="020B0503020000020004" charset="-127"/>
                <a:cs typeface="맑은 고딕" panose="020B0503020000020004" charset="-127"/>
              </a:rPr>
              <a:t>    </a:t>
            </a:r>
            <a:r>
              <a:rPr lang="en-US" altLang="zh-CN" sz="1800" dirty="0">
                <a:latin typeface="Microsoft YaHei" panose="020B0503020204020204" charset="-122"/>
                <a:ea typeface="Microsoft YaHei" panose="020B0503020204020204" charset="-122"/>
                <a:cs typeface="맑은 고딕" panose="020B0503020000020004" charset="-127"/>
              </a:rPr>
              <a:t>- 每月支付20,000韩元延长</a:t>
            </a:r>
            <a:r>
              <a:rPr lang="en-US" altLang="zh-CN" sz="1800" dirty="0">
                <a:gradFill>
                  <a:gsLst>
                    <a:gs pos="50000">
                      <a:schemeClr val="accent1"/>
                    </a:gs>
                    <a:gs pos="0">
                      <a:schemeClr val="accent1">
                        <a:lumMod val="25000"/>
                        <a:lumOff val="75000"/>
                      </a:schemeClr>
                    </a:gs>
                    <a:gs pos="100000">
                      <a:schemeClr val="accent1">
                        <a:lumMod val="85000"/>
                      </a:schemeClr>
                    </a:gs>
                  </a:gsLst>
                  <a:lin ang="5400000" scaled="1"/>
                </a:gradFill>
                <a:latin typeface="Microsoft YaHei" panose="020B0503020204020204" charset="-122"/>
                <a:ea typeface="Microsoft YaHei" panose="020B0503020204020204" charset="-122"/>
                <a:cs typeface="맑은 고딕" panose="020B0503020000020004" charset="-127"/>
              </a:rPr>
              <a:t>（可通过停车管理室或正门结算处缴纳）</a:t>
            </a:r>
            <a:r>
              <a:rPr lang="en-US" altLang="zh-CN" sz="1900" dirty="0">
                <a:latin typeface="Microsoft YaHei" panose="020B0503020204020204" charset="-122"/>
                <a:ea typeface="Microsoft YaHei" panose="020B0503020204020204" charset="-122"/>
                <a:cs typeface="맑은 고딕" panose="020B0503020000020004" charset="-127"/>
              </a:rPr>
              <a:t> </a:t>
            </a:r>
            <a:endParaRPr lang="en-US" altLang="ko-KR" sz="1900" b="1" dirty="0">
              <a:solidFill>
                <a:schemeClr val="accent1"/>
              </a:solidFill>
              <a:latin typeface="맑은 고딕" panose="020B0503020000020004" charset="-127"/>
              <a:ea typeface="맑은 고딕" panose="020B0503020000020004" charset="-127"/>
              <a:cs typeface="맑은 고딕" panose="020B0503020000020004" charset="-127"/>
            </a:endParaRPr>
          </a:p>
        </p:txBody>
      </p:sp>
    </p:spTree>
  </p:cSld>
  <p:clrMapOvr>
    <a:masterClrMapping/>
  </p:clrMapOvr>
  <p:transition>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03-Authority-Logo"/>
          <p:cNvPicPr>
            <a:picLocks noChangeAspect="1"/>
          </p:cNvPicPr>
          <p:nvPr>
            <p:custDataLst>
              <p:tags r:id="rId1"/>
            </p:custDataLst>
          </p:nvPr>
        </p:nvPicPr>
        <p:blipFill>
          <a:blip r:embed="rId2">
            <a:alphaModFix amt="20000"/>
          </a:blip>
          <a:stretch>
            <a:fillRect/>
          </a:stretch>
        </p:blipFill>
        <p:spPr>
          <a:xfrm>
            <a:off x="2686050" y="1543050"/>
            <a:ext cx="3771900" cy="3771900"/>
          </a:xfrm>
          <a:prstGeom prst="rect">
            <a:avLst/>
          </a:prstGeom>
        </p:spPr>
      </p:pic>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2" name="TextBox 1"/>
          <p:cNvSpPr txBox="1"/>
          <p:nvPr/>
        </p:nvSpPr>
        <p:spPr>
          <a:xfrm>
            <a:off x="323905" y="1413664"/>
            <a:ext cx="7992888" cy="4030980"/>
          </a:xfrm>
          <a:prstGeom prst="rect">
            <a:avLst/>
          </a:prstGeom>
          <a:noFill/>
        </p:spPr>
        <p:txBody>
          <a:bodyPr wrap="square" rtlCol="0">
            <a:spAutoFit/>
          </a:bodyPr>
          <a:lstStyle/>
          <a:p>
            <a:pPr>
              <a:lnSpc>
                <a:spcPct val="200000"/>
              </a:lnSpc>
              <a:spcBef>
                <a:spcPts val="0"/>
              </a:spcBef>
              <a:spcAft>
                <a:spcPts val="0"/>
              </a:spcAft>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A. 日期：</a:t>
            </a:r>
            <a:r>
              <a:rPr lang="en-US" altLang="zh-CN" sz="1900" dirty="0">
                <a:latin typeface="Microsoft YaHei" panose="020B0503020204020204" charset="-122"/>
                <a:ea typeface="Microsoft YaHei" panose="020B0503020204020204" charset="-122"/>
                <a:cs typeface="맑은 고딕" panose="020B0503020000020004" charset="-127"/>
              </a:rPr>
              <a:t>2025年9月2日（星期二） </a:t>
            </a:r>
            <a:endParaRPr lang="en-US" altLang="zh-CN" sz="1900" dirty="0">
              <a:latin typeface="Microsoft YaHei" panose="020B0503020204020204" charset="-122"/>
              <a:ea typeface="Microsoft YaHei" panose="020B0503020204020204" charset="-122"/>
              <a:cs typeface="맑은 고딕" panose="020B0503020000020004" charset="-127"/>
            </a:endParaRPr>
          </a:p>
          <a:p>
            <a:pPr>
              <a:lnSpc>
                <a:spcPct val="200000"/>
              </a:lnSpc>
              <a:spcBef>
                <a:spcPts val="0"/>
              </a:spcBef>
              <a:spcAft>
                <a:spcPts val="0"/>
              </a:spcAft>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B. 时间：</a:t>
            </a:r>
            <a:r>
              <a:rPr lang="en-US" altLang="zh-CN" sz="1900" dirty="0">
                <a:latin typeface="Microsoft YaHei" panose="020B0503020204020204" charset="-122"/>
                <a:ea typeface="Microsoft YaHei" panose="020B0503020204020204" charset="-122"/>
                <a:cs typeface="맑은 고딕" panose="020B0503020000020004" charset="-127"/>
              </a:rPr>
              <a:t>17:00 ~ 18:30</a:t>
            </a:r>
            <a:endParaRPr lang="en-US" altLang="zh-CN" sz="1900" dirty="0">
              <a:latin typeface="Microsoft YaHei" panose="020B0503020204020204" charset="-122"/>
              <a:ea typeface="Microsoft YaHei" panose="020B0503020204020204" charset="-122"/>
              <a:cs typeface="맑은 고딕" panose="020B0503020000020004" charset="-127"/>
            </a:endParaRPr>
          </a:p>
          <a:p>
            <a:pPr>
              <a:lnSpc>
                <a:spcPct val="200000"/>
              </a:lnSpc>
              <a:spcBef>
                <a:spcPts val="0"/>
              </a:spcBef>
              <a:spcAft>
                <a:spcPts val="0"/>
              </a:spcAft>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C. 测试方式 : </a:t>
            </a:r>
            <a:r>
              <a:rPr lang="en-US" altLang="zh-CN" sz="1900" dirty="0">
                <a:latin typeface="Microsoft YaHei" panose="020B0503020204020204" charset="-122"/>
                <a:ea typeface="Microsoft YaHei" panose="020B0503020204020204" charset="-122"/>
                <a:cs typeface="맑은 고딕" panose="020B0503020000020004" charset="-127"/>
              </a:rPr>
              <a:t>Interview(口语测试)</a:t>
            </a:r>
            <a:endParaRPr lang="en-US" altLang="zh-CN" sz="1900" dirty="0">
              <a:latin typeface="Microsoft YaHei" panose="020B0503020204020204" charset="-122"/>
              <a:ea typeface="Microsoft YaHei" panose="020B0503020204020204" charset="-122"/>
              <a:cs typeface="맑은 고딕" panose="020B0503020000020004" charset="-127"/>
            </a:endParaRPr>
          </a:p>
          <a:p>
            <a:pPr>
              <a:lnSpc>
                <a:spcPct val="200000"/>
              </a:lnSpc>
              <a:spcBef>
                <a:spcPts val="0"/>
              </a:spcBef>
              <a:spcAft>
                <a:spcPts val="0"/>
              </a:spcAft>
            </a:pPr>
            <a:r>
              <a:rPr lang="en-US" altLang="ko-KR" sz="2000" b="1" dirty="0">
                <a:solidFill>
                  <a:schemeClr val="tx2"/>
                </a:solidFill>
                <a:latin typeface="Microsoft YaHei" panose="020B0503020204020204" charset="-122"/>
                <a:ea typeface="Microsoft YaHei" panose="020B0503020204020204" charset="-122"/>
                <a:cs typeface="맑은 고딕" panose="020B0503020000020004" charset="-127"/>
              </a:rPr>
              <a:t>D. 测试地点 :</a:t>
            </a:r>
            <a:r>
              <a:rPr lang="en-US" altLang="zh-CN" sz="1900" dirty="0">
                <a:latin typeface="Microsoft YaHei" panose="020B0503020204020204" charset="-122"/>
                <a:ea typeface="Microsoft YaHei" panose="020B0503020204020204" charset="-122"/>
                <a:cs typeface="맑은 고딕" panose="020B0503020000020004" charset="-127"/>
              </a:rPr>
              <a:t> H304 (等候室 H303）</a:t>
            </a:r>
            <a:endParaRPr lang="en-US" altLang="zh-CN" sz="1900" dirty="0">
              <a:latin typeface="Microsoft YaHei" panose="020B0503020204020204" charset="-122"/>
              <a:ea typeface="Microsoft YaHei" panose="020B0503020204020204" charset="-122"/>
              <a:cs typeface="맑은 고딕" panose="020B0503020000020004" charset="-127"/>
            </a:endParaRPr>
          </a:p>
          <a:p>
            <a:pPr>
              <a:lnSpc>
                <a:spcPct val="200000"/>
              </a:lnSpc>
              <a:spcBef>
                <a:spcPts val="0"/>
              </a:spcBef>
              <a:spcAft>
                <a:spcPts val="0"/>
              </a:spcAft>
            </a:pPr>
            <a:r>
              <a:rPr lang="en-US" altLang="ko-KR" sz="1600" b="1" dirty="0">
                <a:solidFill>
                  <a:srgbClr val="000000"/>
                </a:solidFill>
                <a:latin typeface="Microsoft YaHei" panose="020B0503020204020204" charset="-122"/>
                <a:ea typeface="Microsoft YaHei" panose="020B0503020204020204" charset="-122"/>
                <a:cs typeface="Microsoft YaHei" panose="020B0503020204020204" charset="-122"/>
              </a:rPr>
              <a:t>* </a:t>
            </a:r>
            <a:r>
              <a:rPr lang="zh-CN" altLang="en-US" sz="1600" b="1" dirty="0">
                <a:solidFill>
                  <a:srgbClr val="000000"/>
                </a:solidFill>
                <a:latin typeface="Microsoft YaHei" panose="020B0503020204020204" charset="-122"/>
                <a:ea typeface="Microsoft YaHei" panose="020B0503020204020204" charset="-122"/>
                <a:cs typeface="Microsoft YaHei" panose="020B0503020204020204" charset="-122"/>
              </a:rPr>
              <a:t>韩国语教材</a:t>
            </a:r>
            <a:r>
              <a:rPr lang="en-US" altLang="zh-CN" sz="1600" b="1" dirty="0">
                <a:solidFill>
                  <a:srgbClr val="000000"/>
                </a:solidFill>
                <a:latin typeface="Microsoft YaHei" panose="020B0503020204020204" charset="-122"/>
                <a:ea typeface="Microsoft YaHei" panose="020B0503020204020204" charset="-122"/>
                <a:cs typeface="Microsoft YaHei" panose="020B0503020204020204" charset="-122"/>
              </a:rPr>
              <a:t> </a:t>
            </a:r>
            <a:r>
              <a:rPr lang="en-US" altLang="ko-KR" sz="1600" b="1" dirty="0">
                <a:solidFill>
                  <a:srgbClr val="000000"/>
                </a:solidFill>
                <a:latin typeface="Microsoft YaHei" panose="020B0503020204020204" charset="-122"/>
                <a:ea typeface="Microsoft YaHei" panose="020B0503020204020204" charset="-122"/>
                <a:cs typeface="Microsoft YaHei" panose="020B0503020204020204" charset="-122"/>
              </a:rPr>
              <a:t>: </a:t>
            </a:r>
            <a:r>
              <a:rPr lang="zh-CN" altLang="en-US" sz="1600" b="1" dirty="0">
                <a:solidFill>
                  <a:srgbClr val="000000"/>
                </a:solidFill>
                <a:latin typeface="Microsoft YaHei" panose="020B0503020204020204" charset="-122"/>
                <a:ea typeface="Microsoft YaHei" panose="020B0503020204020204" charset="-122"/>
                <a:cs typeface="Microsoft YaHei" panose="020B0503020204020204" charset="-122"/>
              </a:rPr>
              <a:t>电子书</a:t>
            </a:r>
            <a:r>
              <a:rPr lang="ko-KR" altLang="en-US" sz="1600" b="1" dirty="0">
                <a:solidFill>
                  <a:srgbClr val="000000"/>
                </a:solidFill>
                <a:latin typeface="Microsoft YaHei" panose="020B0503020204020204" charset="-122"/>
                <a:ea typeface="Microsoft YaHei" panose="020B0503020204020204" charset="-122"/>
                <a:cs typeface="Microsoft YaHei" panose="020B0503020204020204" charset="-122"/>
              </a:rPr>
              <a:t> </a:t>
            </a:r>
            <a:r>
              <a:rPr lang="en-US" altLang="ko-KR" sz="1600" b="1" dirty="0">
                <a:solidFill>
                  <a:srgbClr val="000000"/>
                </a:solidFill>
                <a:latin typeface="Microsoft YaHei" panose="020B0503020204020204" charset="-122"/>
                <a:ea typeface="Microsoft YaHei" panose="020B0503020204020204" charset="-122"/>
                <a:cs typeface="Microsoft YaHei" panose="020B0503020204020204" charset="-122"/>
              </a:rPr>
              <a:t>‘</a:t>
            </a:r>
            <a:r>
              <a:rPr lang="ko-KR" altLang="en-US" sz="1600" b="1" dirty="0">
                <a:solidFill>
                  <a:srgbClr val="000000"/>
                </a:solidFill>
                <a:latin typeface="Microsoft YaHei" panose="020B0503020204020204" charset="-122"/>
                <a:ea typeface="Microsoft YaHei" panose="020B0503020204020204" charset="-122"/>
                <a:cs typeface="Microsoft YaHei" panose="020B0503020204020204" charset="-122"/>
              </a:rPr>
              <a:t>동국 한국어</a:t>
            </a:r>
            <a:r>
              <a:rPr lang="en-US" altLang="ko-KR" sz="1600" b="1" dirty="0">
                <a:solidFill>
                  <a:srgbClr val="000000"/>
                </a:solidFill>
                <a:latin typeface="Microsoft YaHei" panose="020B0503020204020204" charset="-122"/>
                <a:ea typeface="Microsoft YaHei" panose="020B0503020204020204" charset="-122"/>
                <a:cs typeface="Microsoft YaHei" panose="020B0503020204020204" charset="-122"/>
              </a:rPr>
              <a:t>’</a:t>
            </a:r>
            <a:endParaRPr lang="en-US" altLang="ko-KR" sz="1600" b="1" dirty="0">
              <a:solidFill>
                <a:srgbClr val="000000"/>
              </a:solidFill>
              <a:latin typeface="Microsoft YaHei" panose="020B0503020204020204" charset="-122"/>
              <a:ea typeface="Microsoft YaHei" panose="020B0503020204020204" charset="-122"/>
              <a:cs typeface="Microsoft YaHei" panose="020B0503020204020204" charset="-122"/>
            </a:endParaRPr>
          </a:p>
          <a:p>
            <a:pPr>
              <a:lnSpc>
                <a:spcPct val="200000"/>
              </a:lnSpc>
              <a:spcBef>
                <a:spcPts val="0"/>
              </a:spcBef>
              <a:spcAft>
                <a:spcPts val="0"/>
              </a:spcAft>
            </a:pPr>
            <a:r>
              <a:rPr lang="en-US" altLang="ko-KR" sz="1100" b="1" dirty="0">
                <a:solidFill>
                  <a:srgbClr val="000000"/>
                </a:solidFill>
                <a:latin typeface="Microsoft YaHei" panose="020B0503020204020204" charset="-122"/>
                <a:ea typeface="Microsoft YaHei" panose="020B0503020204020204" charset="-122"/>
                <a:cs typeface="Microsoft YaHei" panose="020B0503020204020204" charset="-122"/>
              </a:rPr>
              <a:t>  </a:t>
            </a:r>
            <a:r>
              <a:rPr lang="en-US" altLang="ko-KR" sz="1200" b="1" dirty="0">
                <a:solidFill>
                  <a:srgbClr val="000000"/>
                </a:solidFill>
                <a:latin typeface="Microsoft YaHei" panose="020B0503020204020204" charset="-122"/>
                <a:ea typeface="Microsoft YaHei" panose="020B0503020204020204" charset="-122"/>
                <a:cs typeface="Microsoft YaHei" panose="020B0503020204020204" charset="-122"/>
              </a:rPr>
              <a:t>(</a:t>
            </a:r>
            <a:r>
              <a:rPr lang="zh-CN" altLang="en-US" sz="1200" b="1" dirty="0">
                <a:solidFill>
                  <a:srgbClr val="000000"/>
                </a:solidFill>
                <a:latin typeface="Microsoft YaHei" panose="020B0503020204020204" charset="-122"/>
                <a:ea typeface="Microsoft YaHei" panose="020B0503020204020204" charset="-122"/>
                <a:cs typeface="Microsoft YaHei" panose="020B0503020204020204" charset="-122"/>
              </a:rPr>
              <a:t>上课时，请携带手机、平板电脑、笔记本电脑</a:t>
            </a:r>
            <a:r>
              <a:rPr lang="en-US" altLang="ko-KR" sz="1200" b="1" dirty="0">
                <a:solidFill>
                  <a:srgbClr val="000000"/>
                </a:solidFill>
                <a:latin typeface="Microsoft YaHei" panose="020B0503020204020204" charset="-122"/>
                <a:ea typeface="Microsoft YaHei" panose="020B0503020204020204" charset="-122"/>
                <a:cs typeface="Microsoft YaHei" panose="020B0503020204020204" charset="-122"/>
              </a:rPr>
              <a:t>)</a:t>
            </a:r>
            <a:endParaRPr lang="en-US" altLang="ko-KR" sz="1100" b="1" dirty="0">
              <a:solidFill>
                <a:srgbClr val="000000"/>
              </a:solidFill>
              <a:latin typeface="Microsoft YaHei" panose="020B0503020204020204" charset="-122"/>
              <a:ea typeface="Microsoft YaHei" panose="020B0503020204020204" charset="-122"/>
              <a:cs typeface="Microsoft YaHei" panose="020B0503020204020204" charset="-122"/>
            </a:endParaRPr>
          </a:p>
          <a:p>
            <a:pPr>
              <a:lnSpc>
                <a:spcPct val="200000"/>
              </a:lnSpc>
              <a:spcBef>
                <a:spcPts val="0"/>
              </a:spcBef>
              <a:spcAft>
                <a:spcPts val="0"/>
              </a:spcAft>
            </a:pPr>
            <a:r>
              <a:rPr lang="en-US" altLang="ko-KR" sz="2000" b="1" dirty="0">
                <a:solidFill>
                  <a:srgbClr val="000000"/>
                </a:solidFill>
                <a:latin typeface="맑은 고딕" panose="020B0503020000020004" charset="-127"/>
                <a:ea typeface="맑은 고딕" panose="020B0503020000020004" charset="-127"/>
              </a:rPr>
              <a:t>		</a:t>
            </a:r>
            <a:endParaRPr lang="ko-KR" altLang="en-US" sz="2000" b="1" dirty="0">
              <a:solidFill>
                <a:srgbClr val="FF0000"/>
              </a:solidFill>
              <a:latin typeface="맑은 고딕" panose="020B0503020000020004" charset="-127"/>
              <a:ea typeface="맑은 고딕" panose="020B0503020000020004" charset="-127"/>
            </a:endParaRPr>
          </a:p>
        </p:txBody>
      </p:sp>
      <p:sp>
        <p:nvSpPr>
          <p:cNvPr id="18" name="제목 17"/>
          <p:cNvSpPr>
            <a:spLocks noGrp="1"/>
          </p:cNvSpPr>
          <p:nvPr>
            <p:ph type="title"/>
          </p:nvPr>
        </p:nvSpPr>
        <p:spPr>
          <a:xfrm>
            <a:off x="385762" y="92914"/>
            <a:ext cx="6615130" cy="500058"/>
          </a:xfrm>
        </p:spPr>
        <p:txBody>
          <a:bodyPr>
            <a:normAutofit/>
          </a:bodyPr>
          <a:lstStyle/>
          <a:p>
            <a:r>
              <a:rPr lang="en-US" altLang="ko-KR" sz="2300" b="1" dirty="0">
                <a:latin typeface="Microsoft YaHei" panose="020B0503020204020204" charset="-122"/>
                <a:ea typeface="Microsoft YaHei" panose="020B0503020204020204" charset="-122"/>
              </a:rPr>
              <a:t>12. 新生专业韩国语水平测试通知</a:t>
            </a:r>
            <a:endParaRPr lang="en-US" altLang="ko-KR" sz="2300" b="1" dirty="0">
              <a:latin typeface="Microsoft YaHei" panose="020B0503020204020204" charset="-122"/>
              <a:ea typeface="Microsoft YaHei" panose="020B0503020204020204" charset="-122"/>
            </a:endParaRPr>
          </a:p>
        </p:txBody>
      </p:sp>
      <p:pic>
        <p:nvPicPr>
          <p:cNvPr id="3" name="图片 2" descr="微信图片_20250212113222"/>
          <p:cNvPicPr>
            <a:picLocks noChangeAspect="1"/>
          </p:cNvPicPr>
          <p:nvPr/>
        </p:nvPicPr>
        <p:blipFill>
          <a:blip r:embed="rId3"/>
          <a:stretch>
            <a:fillRect/>
          </a:stretch>
        </p:blipFill>
        <p:spPr>
          <a:xfrm>
            <a:off x="6875780" y="4364990"/>
            <a:ext cx="2162810" cy="2162810"/>
          </a:xfrm>
          <a:prstGeom prst="rect">
            <a:avLst/>
          </a:prstGeom>
        </p:spPr>
      </p:pic>
    </p:spTree>
  </p:cSld>
  <p:clrMapOvr>
    <a:masterClrMapping/>
  </p:clrMapOvr>
  <p:transition>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微信图片_20250212113222"/>
          <p:cNvPicPr>
            <a:picLocks noChangeAspect="1"/>
          </p:cNvPicPr>
          <p:nvPr/>
        </p:nvPicPr>
        <p:blipFill>
          <a:blip r:embed="rId1"/>
          <a:stretch>
            <a:fillRect/>
          </a:stretch>
        </p:blipFill>
        <p:spPr>
          <a:xfrm>
            <a:off x="6875780" y="4364990"/>
            <a:ext cx="2162810" cy="2162810"/>
          </a:xfrm>
          <a:prstGeom prst="rect">
            <a:avLst/>
          </a:prstGeom>
        </p:spPr>
      </p:pic>
      <p:pic>
        <p:nvPicPr>
          <p:cNvPr id="4" name="图片 3" descr="1-03-Authority-Logo"/>
          <p:cNvPicPr>
            <a:picLocks noChangeAspect="1"/>
          </p:cNvPicPr>
          <p:nvPr>
            <p:custDataLst>
              <p:tags r:id="rId2"/>
            </p:custDataLst>
          </p:nvPr>
        </p:nvPicPr>
        <p:blipFill>
          <a:blip r:embed="rId3">
            <a:alphaModFix amt="20000"/>
          </a:blip>
          <a:stretch>
            <a:fillRect/>
          </a:stretch>
        </p:blipFill>
        <p:spPr>
          <a:xfrm>
            <a:off x="2686050" y="1543050"/>
            <a:ext cx="3771900" cy="3771900"/>
          </a:xfrm>
          <a:prstGeom prst="rect">
            <a:avLst/>
          </a:prstGeom>
        </p:spPr>
      </p:pic>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sp>
        <p:nvSpPr>
          <p:cNvPr id="2" name="TextBox 1"/>
          <p:cNvSpPr txBox="1"/>
          <p:nvPr/>
        </p:nvSpPr>
        <p:spPr>
          <a:xfrm>
            <a:off x="323850" y="1124585"/>
            <a:ext cx="8376285" cy="3784600"/>
          </a:xfrm>
          <a:prstGeom prst="rect">
            <a:avLst/>
          </a:prstGeom>
          <a:noFill/>
        </p:spPr>
        <p:txBody>
          <a:bodyPr wrap="square" rtlCol="0">
            <a:spAutoFit/>
          </a:bodyPr>
          <a:lstStyle/>
          <a:p>
            <a:pPr>
              <a:lnSpc>
                <a:spcPct val="200000"/>
              </a:lnSpc>
              <a:spcBef>
                <a:spcPts val="0"/>
              </a:spcBef>
              <a:spcAft>
                <a:spcPts val="0"/>
              </a:spcAft>
            </a:pPr>
            <a:r>
              <a:rPr lang="en-US" altLang="zh-CN" sz="1600" dirty="0">
                <a:latin typeface="Microsoft YaHei" panose="020B0503020204020204" charset="-122"/>
                <a:ea typeface="Microsoft YaHei" panose="020B0503020204020204" charset="-122"/>
                <a:cs typeface="맑은 고딕" panose="020B0503020000020004" charset="-127"/>
                <a:sym typeface="+mn-ea"/>
              </a:rPr>
              <a:t>东国大学人权中心是为保护和促进校内所有成员的人权而设立的机构。</a:t>
            </a:r>
            <a:endParaRPr lang="en-US" altLang="zh-CN" sz="1600" dirty="0">
              <a:latin typeface="Microsoft YaHei" panose="020B0503020204020204" charset="-122"/>
              <a:ea typeface="Microsoft YaHei" panose="020B0503020204020204" charset="-122"/>
              <a:cs typeface="맑은 고딕" panose="020B0503020000020004" charset="-127"/>
            </a:endParaRPr>
          </a:p>
          <a:p>
            <a:pPr>
              <a:lnSpc>
                <a:spcPct val="200000"/>
              </a:lnSpc>
              <a:spcBef>
                <a:spcPts val="0"/>
              </a:spcBef>
              <a:spcAft>
                <a:spcPts val="0"/>
              </a:spcAft>
            </a:pPr>
            <a:r>
              <a:rPr lang="en-US" altLang="zh-CN" sz="1600" dirty="0">
                <a:latin typeface="Microsoft YaHei" panose="020B0503020204020204" charset="-122"/>
                <a:ea typeface="Microsoft YaHei" panose="020B0503020204020204" charset="-122"/>
                <a:cs typeface="맑은 고딕" panose="020B0503020000020004" charset="-127"/>
              </a:rPr>
              <a:t>在校内如遇到人权侵害的情况，可以通过东国大学人权中心寻求帮助</a:t>
            </a:r>
            <a:r>
              <a:rPr lang="zh-CN" altLang="en-US" sz="1600" dirty="0">
                <a:latin typeface="Microsoft YaHei" panose="020B0503020204020204" charset="-122"/>
                <a:ea typeface="Microsoft YaHei" panose="020B0503020204020204" charset="-122"/>
                <a:cs typeface="맑은 고딕" panose="020B0503020000020004" charset="-127"/>
              </a:rPr>
              <a:t>。</a:t>
            </a:r>
            <a:r>
              <a:rPr lang="en-US" altLang="zh-CN" sz="1600" dirty="0">
                <a:latin typeface="Microsoft YaHei" panose="020B0503020204020204" charset="-122"/>
                <a:ea typeface="Microsoft YaHei" panose="020B0503020204020204" charset="-122"/>
                <a:cs typeface="맑은 고딕" panose="020B0503020000020004" charset="-127"/>
              </a:rPr>
              <a:t>        人权中心的主要工作包括：受理性暴力、歧视、职场霸凌等人权侵害的举报，提供受害者咨询与保护，开展申诉调查与审议，以及事件处理与救济等</a:t>
            </a:r>
            <a:endParaRPr lang="en-US" altLang="zh-CN" sz="1600" dirty="0">
              <a:latin typeface="Microsoft YaHei" panose="020B0503020204020204" charset="-122"/>
              <a:ea typeface="Microsoft YaHei" panose="020B0503020204020204" charset="-122"/>
              <a:cs typeface="맑은 고딕" panose="020B0503020000020004" charset="-127"/>
            </a:endParaRPr>
          </a:p>
          <a:p>
            <a:pPr>
              <a:lnSpc>
                <a:spcPct val="200000"/>
              </a:lnSpc>
              <a:spcBef>
                <a:spcPts val="0"/>
              </a:spcBef>
              <a:spcAft>
                <a:spcPts val="0"/>
              </a:spcAft>
            </a:pPr>
            <a:r>
              <a:rPr lang="en-US" altLang="ko-KR" sz="1600" b="1" dirty="0">
                <a:solidFill>
                  <a:srgbClr val="000000"/>
                </a:solidFill>
                <a:latin typeface="맑은 고딕" panose="020B0503020000020004" charset="-127"/>
                <a:ea typeface="맑은 고딕" panose="020B0503020000020004" charset="-127"/>
              </a:rPr>
              <a:t>	</a:t>
            </a:r>
            <a:endParaRPr lang="en-US" altLang="ko-KR" sz="1600" b="1" dirty="0">
              <a:solidFill>
                <a:srgbClr val="000000"/>
              </a:solidFill>
              <a:latin typeface="맑은 고딕" panose="020B0503020000020004" charset="-127"/>
              <a:ea typeface="맑은 고딕" panose="020B0503020000020004" charset="-127"/>
            </a:endParaRPr>
          </a:p>
          <a:p>
            <a:pPr>
              <a:lnSpc>
                <a:spcPct val="200000"/>
              </a:lnSpc>
              <a:spcBef>
                <a:spcPts val="0"/>
              </a:spcBef>
              <a:spcAft>
                <a:spcPts val="0"/>
              </a:spcAft>
            </a:pPr>
            <a:r>
              <a:rPr lang="zh-CN" altLang="ko-KR" sz="2000" b="1" u="sng" dirty="0">
                <a:solidFill>
                  <a:schemeClr val="tx1"/>
                </a:solidFill>
                <a:latin typeface="맑은 고딕" panose="020B0503020000020004" charset="-127"/>
                <a:ea typeface="맑은 고딕" panose="020B0503020000020004" charset="-127"/>
              </a:rPr>
              <a:t>东国大学人权中心：</a:t>
            </a:r>
            <a:r>
              <a:rPr lang="en-US" altLang="zh-CN" sz="2000" b="1" u="sng" dirty="0">
                <a:solidFill>
                  <a:schemeClr val="tx1"/>
                </a:solidFill>
                <a:latin typeface="맑은 고딕" panose="020B0503020000020004" charset="-127"/>
                <a:ea typeface="맑은 고딕" panose="020B0503020000020004" charset="-127"/>
              </a:rPr>
              <a:t>https://humanrights.dongguk.edu/page/2039</a:t>
            </a:r>
            <a:endParaRPr lang="en-US" altLang="zh-CN" sz="2000" b="1" u="sng" dirty="0">
              <a:solidFill>
                <a:schemeClr val="tx1"/>
              </a:solidFill>
              <a:latin typeface="맑은 고딕" panose="020B0503020000020004" charset="-127"/>
              <a:ea typeface="맑은 고딕" panose="020B0503020000020004" charset="-127"/>
            </a:endParaRPr>
          </a:p>
          <a:p>
            <a:pPr>
              <a:lnSpc>
                <a:spcPct val="200000"/>
              </a:lnSpc>
              <a:spcBef>
                <a:spcPts val="0"/>
              </a:spcBef>
              <a:spcAft>
                <a:spcPts val="0"/>
              </a:spcAft>
            </a:pPr>
            <a:r>
              <a:rPr lang="zh-CN" altLang="en-US" sz="2000" b="1" u="sng" dirty="0">
                <a:solidFill>
                  <a:schemeClr val="tx1"/>
                </a:solidFill>
                <a:latin typeface="맑은 고딕" panose="020B0503020000020004" charset="-127"/>
                <a:ea typeface="맑은 고딕" panose="020B0503020000020004" charset="-127"/>
              </a:rPr>
              <a:t>咨询</a:t>
            </a:r>
            <a:r>
              <a:rPr lang="en-US" altLang="zh-CN" sz="2000" b="1" u="sng" dirty="0">
                <a:solidFill>
                  <a:schemeClr val="tx1"/>
                </a:solidFill>
                <a:latin typeface="맑은 고딕" panose="020B0503020000020004" charset="-127"/>
                <a:ea typeface="맑은 고딕" panose="020B0503020000020004" charset="-127"/>
              </a:rPr>
              <a:t>&amp;</a:t>
            </a:r>
            <a:r>
              <a:rPr lang="zh-CN" altLang="en-US" sz="2000" b="1" u="sng" dirty="0">
                <a:solidFill>
                  <a:schemeClr val="tx1"/>
                </a:solidFill>
                <a:latin typeface="맑은 고딕" panose="020B0503020000020004" charset="-127"/>
                <a:ea typeface="맑은 고딕" panose="020B0503020000020004" charset="-127"/>
              </a:rPr>
              <a:t>商谈申请方法：</a:t>
            </a:r>
            <a:r>
              <a:rPr lang="en-US" altLang="zh-CN" sz="2000" b="1" u="sng" dirty="0">
                <a:solidFill>
                  <a:schemeClr val="tx1"/>
                </a:solidFill>
                <a:latin typeface="맑은 고딕" panose="020B0503020000020004" charset="-127"/>
                <a:ea typeface="맑은 고딕" panose="020B0503020000020004" charset="-127"/>
              </a:rPr>
              <a:t>https://humanrights.dongguk.edu/page/2037</a:t>
            </a:r>
            <a:endParaRPr lang="en-US" altLang="zh-CN" sz="2000" b="1" u="sng" dirty="0">
              <a:solidFill>
                <a:schemeClr val="tx1"/>
              </a:solidFill>
              <a:latin typeface="맑은 고딕" panose="020B0503020000020004" charset="-127"/>
              <a:ea typeface="맑은 고딕" panose="020B0503020000020004" charset="-127"/>
            </a:endParaRPr>
          </a:p>
        </p:txBody>
      </p:sp>
      <p:sp>
        <p:nvSpPr>
          <p:cNvPr id="18" name="제목 17"/>
          <p:cNvSpPr>
            <a:spLocks noGrp="1"/>
          </p:cNvSpPr>
          <p:nvPr>
            <p:ph type="title"/>
          </p:nvPr>
        </p:nvSpPr>
        <p:spPr>
          <a:xfrm>
            <a:off x="385762" y="92914"/>
            <a:ext cx="6615130" cy="500058"/>
          </a:xfrm>
        </p:spPr>
        <p:txBody>
          <a:bodyPr>
            <a:normAutofit/>
          </a:bodyPr>
          <a:lstStyle/>
          <a:p>
            <a:r>
              <a:rPr lang="en-US" altLang="ko-KR" sz="2300" b="1" dirty="0">
                <a:latin typeface="Microsoft YaHei" panose="020B0503020204020204" charset="-122"/>
                <a:ea typeface="Microsoft YaHei" panose="020B0503020204020204" charset="-122"/>
              </a:rPr>
              <a:t>13. </a:t>
            </a:r>
            <a:r>
              <a:rPr lang="zh-CN" altLang="en-US" sz="2300" b="1" dirty="0">
                <a:latin typeface="Microsoft YaHei" panose="020B0503020204020204" charset="-122"/>
                <a:ea typeface="Microsoft YaHei" panose="020B0503020204020204" charset="-122"/>
              </a:rPr>
              <a:t>东国大学人权中心介绍及</a:t>
            </a:r>
            <a:r>
              <a:rPr lang="zh-CN" altLang="en-US" sz="2300" b="1" dirty="0">
                <a:latin typeface="Microsoft YaHei" panose="020B0503020204020204" charset="-122"/>
                <a:ea typeface="Microsoft YaHei" panose="020B0503020204020204" charset="-122"/>
              </a:rPr>
              <a:t>使用指南</a:t>
            </a:r>
            <a:endParaRPr lang="zh-CN" altLang="en-US" sz="2300" b="1" dirty="0">
              <a:latin typeface="Microsoft YaHei" panose="020B0503020204020204" charset="-122"/>
              <a:ea typeface="Microsoft YaHei" panose="020B0503020204020204" charset="-122"/>
            </a:endParaRPr>
          </a:p>
        </p:txBody>
      </p:sp>
    </p:spTree>
  </p:cSld>
  <p:clrMapOvr>
    <a:masterClrMapping/>
  </p:clrMapOvr>
  <p:transition>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슬라이드 번호 개체 틀 4"/>
          <p:cNvSpPr>
            <a:spLocks noGrp="1"/>
          </p:cNvSpPr>
          <p:nvPr>
            <p:ph type="sldNum" sz="quarter" idx="10"/>
          </p:nvPr>
        </p:nvSpPr>
        <p:spPr/>
        <p:txBody>
          <a:bodyPr/>
          <a:lstStyle/>
          <a:p>
            <a:pPr>
              <a:defRPr/>
            </a:pPr>
            <a:fld id="{6F48AD4C-B7D6-4F4B-B58F-338D59E7F1DE}" type="slidenum">
              <a:rPr lang="ko-KR" altLang="en-US"/>
            </a:fld>
            <a:endParaRPr lang="ko-KR" altLang="en-US" dirty="0"/>
          </a:p>
        </p:txBody>
      </p:sp>
      <p:pic>
        <p:nvPicPr>
          <p:cNvPr id="3" name="图片 2" descr="微信图片_20250212113227"/>
          <p:cNvPicPr>
            <a:picLocks noChangeAspect="1"/>
          </p:cNvPicPr>
          <p:nvPr/>
        </p:nvPicPr>
        <p:blipFill>
          <a:blip r:embed="rId1"/>
          <a:stretch>
            <a:fillRect/>
          </a:stretch>
        </p:blipFill>
        <p:spPr>
          <a:xfrm>
            <a:off x="5625465" y="3049270"/>
            <a:ext cx="3404870" cy="3464560"/>
          </a:xfrm>
          <a:prstGeom prst="rect">
            <a:avLst/>
          </a:prstGeom>
        </p:spPr>
      </p:pic>
      <p:sp>
        <p:nvSpPr>
          <p:cNvPr id="8" name="椭圆形标注 7"/>
          <p:cNvSpPr/>
          <p:nvPr/>
        </p:nvSpPr>
        <p:spPr>
          <a:xfrm>
            <a:off x="795020" y="1265555"/>
            <a:ext cx="4976495" cy="3216910"/>
          </a:xfrm>
          <a:prstGeom prst="wedgeEllipseCallout">
            <a:avLst>
              <a:gd name="adj1" fmla="val 47468"/>
              <a:gd name="adj2" fmla="val 43955"/>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1043940" y="2061210"/>
            <a:ext cx="4392295" cy="1761490"/>
          </a:xfrm>
          <a:prstGeom prst="rect">
            <a:avLst/>
          </a:prstGeom>
          <a:noFill/>
        </p:spPr>
        <p:txBody>
          <a:bodyPr wrap="square" rtlCol="0">
            <a:noAutofit/>
          </a:bodyPr>
          <a:lstStyle/>
          <a:p>
            <a:pPr marL="0" marR="0" lvl="0" indent="0" algn="ctr" defTabSz="914400" rtl="0" eaLnBrk="1" fontAlgn="base" latinLnBrk="1" hangingPunct="1">
              <a:lnSpc>
                <a:spcPct val="100000"/>
              </a:lnSpc>
              <a:spcBef>
                <a:spcPct val="0"/>
              </a:spcBef>
              <a:spcAft>
                <a:spcPct val="0"/>
              </a:spcAft>
              <a:buClrTx/>
              <a:buSzTx/>
              <a:buFontTx/>
              <a:buNone/>
              <a:defRPr/>
            </a:pPr>
            <a:r>
              <a:rPr lang="zh-CN" altLang="en-US" sz="5400" b="1" spc="50" noProof="0" dirty="0">
                <a:solidFill>
                  <a:schemeClr val="bg1"/>
                </a:solidFill>
                <a:effectLst>
                  <a:outerShdw blurRad="38100" dist="25400" dir="5400000" algn="ctr" rotWithShape="0">
                    <a:srgbClr val="6E747A">
                      <a:alpha val="43000"/>
                    </a:srgbClr>
                  </a:outerShdw>
                </a:effectLst>
                <a:uLnTx/>
                <a:uFillTx/>
                <a:latin typeface="Microsoft YaHei" panose="020B0503020204020204" charset="-122"/>
                <a:ea typeface="Microsoft YaHei" panose="020B0503020204020204" charset="-122"/>
                <a:cs typeface="Arial" panose="020B0604020202020204" pitchFamily="34" charset="0"/>
                <a:sym typeface="+mn-ea"/>
              </a:rPr>
              <a:t>衷心欢迎你们的入学！</a:t>
            </a:r>
            <a:endParaRPr lang="zh-CN" altLang="en-US" sz="5400" b="1" spc="50" noProof="0" dirty="0">
              <a:solidFill>
                <a:schemeClr val="bg1"/>
              </a:solidFill>
              <a:effectLst>
                <a:outerShdw blurRad="38100" dist="25400" dir="5400000" algn="ctr" rotWithShape="0">
                  <a:srgbClr val="6E747A">
                    <a:alpha val="43000"/>
                  </a:srgbClr>
                </a:outerShdw>
              </a:effectLst>
              <a:uLnTx/>
              <a:uFillTx/>
              <a:latin typeface="Microsoft YaHei" panose="020B0503020204020204" charset="-122"/>
              <a:ea typeface="Microsoft YaHei" panose="020B0503020204020204" charset="-122"/>
              <a:cs typeface="Arial" panose="020B0604020202020204" pitchFamily="34" charset="0"/>
              <a:sym typeface="+mn-ea"/>
            </a:endParaRPr>
          </a:p>
        </p:txBody>
      </p:sp>
    </p:spTree>
  </p:cSld>
  <p:clrMapOvr>
    <a:masterClrMapping/>
  </p:clrMapOvr>
  <p:transition>
    <p:split orient="vert"/>
  </p:transition>
</p:sld>
</file>

<file path=ppt/tags/tag1.xml><?xml version="1.0" encoding="utf-8"?>
<p:tagLst xmlns:p="http://schemas.openxmlformats.org/presentationml/2006/main">
  <p:tag name="PICID" val="{e9092f37-b0fd-4bfd-b41f-8ac4628b16da}"/>
</p:tagLst>
</file>

<file path=ppt/tags/tag2.xml><?xml version="1.0" encoding="utf-8"?>
<p:tagLst xmlns:p="http://schemas.openxmlformats.org/presentationml/2006/main">
  <p:tag name="PICID" val="{05ab0fb8-fb3b-40bd-a53c-69863f0e98ff}"/>
</p:tagLst>
</file>

<file path=ppt/tags/tag3.xml><?xml version="1.0" encoding="utf-8"?>
<p:tagLst xmlns:p="http://schemas.openxmlformats.org/presentationml/2006/main">
  <p:tag name="PICID" val="{05ab0fb8-fb3b-40bd-a53c-69863f0e98ff}"/>
</p:tagLst>
</file>

<file path=ppt/tags/tag4.xml><?xml version="1.0" encoding="utf-8"?>
<p:tagLst xmlns:p="http://schemas.openxmlformats.org/presentationml/2006/main">
  <p:tag name="PICID" val="{b0a72e2f-541a-488c-aa5a-c7dfb5ef7de4}"/>
</p:tagLst>
</file>

<file path=ppt/tags/tag5.xml><?xml version="1.0" encoding="utf-8"?>
<p:tagLst xmlns:p="http://schemas.openxmlformats.org/presentationml/2006/main">
  <p:tag name="PICID" val="{b0a72e2f-541a-488c-aa5a-c7dfb5ef7de4}"/>
</p:tagLst>
</file>

<file path=ppt/tags/tag6.xml><?xml version="1.0" encoding="utf-8"?>
<p:tagLst xmlns:p="http://schemas.openxmlformats.org/presentationml/2006/main">
  <p:tag name="TABLE_ENDDRAG_ORIGIN_RECT" val="639*139"/>
  <p:tag name="TABLE_ENDDRAG_RECT" val="40*219*639*139"/>
</p:tagLst>
</file>

<file path=ppt/tags/tag7.xml><?xml version="1.0" encoding="utf-8"?>
<p:tagLst xmlns:p="http://schemas.openxmlformats.org/presentationml/2006/main">
  <p:tag name="PICID" val="{b0a72e2f-541a-488c-aa5a-c7dfb5ef7de4}"/>
</p:tagLst>
</file>

<file path=ppt/tags/tag8.xml><?xml version="1.0" encoding="utf-8"?>
<p:tagLst xmlns:p="http://schemas.openxmlformats.org/presentationml/2006/main">
  <p:tag name="PICID" val="{b0a72e2f-541a-488c-aa5a-c7dfb5ef7de4}"/>
</p:tagLst>
</file>

<file path=ppt/tags/tag9.xml><?xml version="1.0" encoding="utf-8"?>
<p:tagLst xmlns:p="http://schemas.openxmlformats.org/presentationml/2006/main">
  <p:tag name="PICID" val="{b0a72e2f-541a-488c-aa5a-c7dfb5ef7de4}"/>
</p:tagLst>
</file>

<file path=ppt/tags/tag10.xml><?xml version="1.0" encoding="utf-8"?>
<p:tagLst xmlns:p="http://schemas.openxmlformats.org/presentationml/2006/main">
  <p:tag name="PICID" val="{b0a72e2f-541a-488c-aa5a-c7dfb5ef7de4}"/>
</p:tagLst>
</file>

<file path=ppt/tags/tag11.xml><?xml version="1.0" encoding="utf-8"?>
<p:tagLst xmlns:p="http://schemas.openxmlformats.org/presentationml/2006/main">
  <p:tag name="PICID" val="{b0a72e2f-541a-488c-aa5a-c7dfb5ef7de4}"/>
</p:tagLst>
</file>

<file path=ppt/tags/tag12.xml><?xml version="1.0" encoding="utf-8"?>
<p:tagLst xmlns:p="http://schemas.openxmlformats.org/presentationml/2006/main">
  <p:tag name="PICID" val="{b0a72e2f-541a-488c-aa5a-c7dfb5ef7de4}"/>
</p:tagLst>
</file>

<file path=ppt/tags/tag13.xml><?xml version="1.0" encoding="utf-8"?>
<p:tagLst xmlns:p="http://schemas.openxmlformats.org/presentationml/2006/main">
  <p:tag name="PICID" val="{b0a72e2f-541a-488c-aa5a-c7dfb5ef7de4}"/>
</p:tagLst>
</file>

<file path=ppt/tags/tag14.xml><?xml version="1.0" encoding="utf-8"?>
<p:tagLst xmlns:p="http://schemas.openxmlformats.org/presentationml/2006/main">
  <p:tag name="RESOURCE_RECORD_KEY" val="{&quot;10&quot;:[21572369],&quot;13&quot;:[20419702,19965466],&quot;71&quot;:[76235680025]}"/>
  <p:tag name="resource_record_key" val="{&quot;10&quot;:[21572369,20211662],&quot;13&quot;:[20419702,19965466],&quot;71&quot;:[76235680025]}"/>
</p:tagLst>
</file>

<file path=ppt/theme/_rels/theme1.xml.rels><?xml version="1.0" encoding="UTF-8" standalone="yes"?>
<Relationships xmlns="http://schemas.openxmlformats.org/package/2006/relationships"><Relationship Id="rId1" Type="http://schemas.openxmlformats.org/officeDocument/2006/relationships/image" Target="../media/image2.GIF"/></Relationships>
</file>

<file path=ppt/theme/_rels/theme6.xml.rels><?xml version="1.0" encoding="UTF-8" standalone="yes"?>
<Relationships xmlns="http://schemas.openxmlformats.org/package/2006/relationships"><Relationship Id="rId1" Type="http://schemas.openxmlformats.org/officeDocument/2006/relationships/image" Target="../media/image2.GIF"/></Relationships>
</file>

<file path=ppt/theme/_rels/theme7.xml.rels><?xml version="1.0" encoding="UTF-8" standalone="yes"?>
<Relationships xmlns="http://schemas.openxmlformats.org/package/2006/relationships"><Relationship Id="rId1" Type="http://schemas.openxmlformats.org/officeDocument/2006/relationships/image" Target="../media/image2.GIF"/></Relationships>
</file>

<file path=ppt/theme/theme1.xml><?xml version="1.0" encoding="utf-8"?>
<a:theme xmlns:a="http://schemas.openxmlformats.org/drawingml/2006/main" name="디자인 사용자 지정">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0"/>
          </a:spcBef>
          <a:spcAft>
            <a:spcPts val="0"/>
          </a:spcAft>
          <a:buBlip>
            <a:blip xmlns:r="http://schemas.openxmlformats.org/officeDocument/2006/relationships" r:embed="rId1"/>
          </a:buBlip>
          <a:defRPr sz="1400" dirty="0" smtClean="0">
            <a:solidFill>
              <a:srgbClr val="000000"/>
            </a:solidFill>
            <a:latin typeface="맑은 고딕" panose="020B0503020000020004" charset="-127"/>
            <a:ea typeface="맑은 고딕" panose="020B0503020000020004" charset="-127"/>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c020TGp_general_diagram_v2">
  <a:themeElements>
    <a:clrScheme name="4_c020TGp_general_diagram_v2 1">
      <a:dk1>
        <a:srgbClr val="1D528D"/>
      </a:dk1>
      <a:lt1>
        <a:srgbClr val="FFFFFF"/>
      </a:lt1>
      <a:dk2>
        <a:srgbClr val="000000"/>
      </a:dk2>
      <a:lt2>
        <a:srgbClr val="C0C0C0"/>
      </a:lt2>
      <a:accent1>
        <a:srgbClr val="399D72"/>
      </a:accent1>
      <a:accent2>
        <a:srgbClr val="FF9900"/>
      </a:accent2>
      <a:accent3>
        <a:srgbClr val="FFFFFF"/>
      </a:accent3>
      <a:accent4>
        <a:srgbClr val="174578"/>
      </a:accent4>
      <a:accent5>
        <a:srgbClr val="AECCBC"/>
      </a:accent5>
      <a:accent6>
        <a:srgbClr val="E78A00"/>
      </a:accent6>
      <a:hlink>
        <a:srgbClr val="9999FF"/>
      </a:hlink>
      <a:folHlink>
        <a:srgbClr val="969696"/>
      </a:folHlink>
    </a:clrScheme>
    <a:fontScheme name="4_c020TGp_general_diagram_v2">
      <a:majorFont>
        <a:latin typeface="HY울릉도M"/>
        <a:ea typeface="HY울릉도M"/>
        <a:cs typeface="굴림"/>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none" w="lg" len="lg"/>
        </a:ln>
      </a:spPr>
      <a:bodyPr vert="horz" wrap="square" lIns="91440" tIns="45720" rIns="91440" bIns="45720" numCol="1" anchor="t"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1" lang="ko-KR" altLang="en-US" sz="1800" b="0" i="0" u="none" strike="noStrike" cap="none" normalizeH="0" baseline="0" smtClean="0">
            <a:ln>
              <a:noFill/>
            </a:ln>
            <a:solidFill>
              <a:schemeClr val="tx1"/>
            </a:solidFill>
            <a:effectLst/>
            <a:latin typeface="굴림" panose="020B0600000101010101" charset="-127"/>
            <a:ea typeface="굴림" panose="020B0600000101010101"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none" w="lg" len="lg"/>
        </a:ln>
      </a:spPr>
      <a:bodyPr vert="horz" wrap="square" lIns="91440" tIns="45720" rIns="91440" bIns="45720" numCol="1" anchor="t"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1" lang="ko-KR" altLang="en-US" sz="1800" b="0" i="0" u="none" strike="noStrike" cap="none" normalizeH="0" baseline="0" smtClean="0">
            <a:ln>
              <a:noFill/>
            </a:ln>
            <a:solidFill>
              <a:schemeClr val="tx1"/>
            </a:solidFill>
            <a:effectLst/>
            <a:latin typeface="굴림" panose="020B0600000101010101" charset="-127"/>
            <a:ea typeface="굴림" panose="020B0600000101010101" charset="-127"/>
          </a:defRPr>
        </a:defPPr>
      </a:lstStyle>
    </a:lnDef>
  </a:objectDefaults>
  <a:extraClrSchemeLst>
    <a:extraClrScheme>
      <a:clrScheme name="4_c020TGp_general_diagram_v2 1">
        <a:dk1>
          <a:srgbClr val="1D528D"/>
        </a:dk1>
        <a:lt1>
          <a:srgbClr val="FFFFFF"/>
        </a:lt1>
        <a:dk2>
          <a:srgbClr val="000000"/>
        </a:dk2>
        <a:lt2>
          <a:srgbClr val="C0C0C0"/>
        </a:lt2>
        <a:accent1>
          <a:srgbClr val="399D72"/>
        </a:accent1>
        <a:accent2>
          <a:srgbClr val="FF9900"/>
        </a:accent2>
        <a:accent3>
          <a:srgbClr val="FFFFFF"/>
        </a:accent3>
        <a:accent4>
          <a:srgbClr val="174578"/>
        </a:accent4>
        <a:accent5>
          <a:srgbClr val="AECCBC"/>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4_c020TGp_general_diagram_v2 2">
        <a:dk1>
          <a:srgbClr val="666699"/>
        </a:dk1>
        <a:lt1>
          <a:srgbClr val="FFFFFF"/>
        </a:lt1>
        <a:dk2>
          <a:srgbClr val="000000"/>
        </a:dk2>
        <a:lt2>
          <a:srgbClr val="C0C0C0"/>
        </a:lt2>
        <a:accent1>
          <a:srgbClr val="3556A7"/>
        </a:accent1>
        <a:accent2>
          <a:srgbClr val="C78DD7"/>
        </a:accent2>
        <a:accent3>
          <a:srgbClr val="FFFFFF"/>
        </a:accent3>
        <a:accent4>
          <a:srgbClr val="565682"/>
        </a:accent4>
        <a:accent5>
          <a:srgbClr val="AEB4D0"/>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4_c020TGp_general_diagram_v2 3">
        <a:dk1>
          <a:srgbClr val="1D528D"/>
        </a:dk1>
        <a:lt1>
          <a:srgbClr val="FFFFFF"/>
        </a:lt1>
        <a:dk2>
          <a:srgbClr val="000000"/>
        </a:dk2>
        <a:lt2>
          <a:srgbClr val="B2B2B2"/>
        </a:lt2>
        <a:accent1>
          <a:srgbClr val="1B9AD9"/>
        </a:accent1>
        <a:accent2>
          <a:srgbClr val="FF9900"/>
        </a:accent2>
        <a:accent3>
          <a:srgbClr val="FFFFFF"/>
        </a:accent3>
        <a:accent4>
          <a:srgbClr val="174578"/>
        </a:accent4>
        <a:accent5>
          <a:srgbClr val="ABCAE9"/>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020TGp_general_diagram_v2">
  <a:themeElements>
    <a:clrScheme name="4_c020TGp_general_diagram_v2 1">
      <a:dk1>
        <a:srgbClr val="1D528D"/>
      </a:dk1>
      <a:lt1>
        <a:srgbClr val="FFFFFF"/>
      </a:lt1>
      <a:dk2>
        <a:srgbClr val="000000"/>
      </a:dk2>
      <a:lt2>
        <a:srgbClr val="C0C0C0"/>
      </a:lt2>
      <a:accent1>
        <a:srgbClr val="399D72"/>
      </a:accent1>
      <a:accent2>
        <a:srgbClr val="FF9900"/>
      </a:accent2>
      <a:accent3>
        <a:srgbClr val="FFFFFF"/>
      </a:accent3>
      <a:accent4>
        <a:srgbClr val="174578"/>
      </a:accent4>
      <a:accent5>
        <a:srgbClr val="AECCBC"/>
      </a:accent5>
      <a:accent6>
        <a:srgbClr val="E78A00"/>
      </a:accent6>
      <a:hlink>
        <a:srgbClr val="9999FF"/>
      </a:hlink>
      <a:folHlink>
        <a:srgbClr val="969696"/>
      </a:folHlink>
    </a:clrScheme>
    <a:fontScheme name="4_c020TGp_general_diagram_v2">
      <a:majorFont>
        <a:latin typeface="HY울릉도M"/>
        <a:ea typeface="HY울릉도M"/>
        <a:cs typeface="굴림"/>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none" w="lg" len="lg"/>
        </a:ln>
      </a:spPr>
      <a:bodyPr vert="horz" wrap="square" lIns="91440" tIns="45720" rIns="91440" bIns="45720" numCol="1" anchor="t"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1" lang="ko-KR" altLang="en-US" sz="1800" b="0" i="0" u="none" strike="noStrike" cap="none" normalizeH="0" baseline="0" smtClean="0">
            <a:ln>
              <a:noFill/>
            </a:ln>
            <a:solidFill>
              <a:schemeClr val="tx1"/>
            </a:solidFill>
            <a:effectLst/>
            <a:latin typeface="굴림" panose="020B0600000101010101" charset="-127"/>
            <a:ea typeface="굴림" panose="020B0600000101010101"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none" w="lg" len="lg"/>
        </a:ln>
      </a:spPr>
      <a:bodyPr vert="horz" wrap="square" lIns="91440" tIns="45720" rIns="91440" bIns="45720" numCol="1" anchor="t"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1" lang="ko-KR" altLang="en-US" sz="1800" b="0" i="0" u="none" strike="noStrike" cap="none" normalizeH="0" baseline="0" smtClean="0">
            <a:ln>
              <a:noFill/>
            </a:ln>
            <a:solidFill>
              <a:schemeClr val="tx1"/>
            </a:solidFill>
            <a:effectLst/>
            <a:latin typeface="굴림" panose="020B0600000101010101" charset="-127"/>
            <a:ea typeface="굴림" panose="020B0600000101010101" charset="-127"/>
          </a:defRPr>
        </a:defPPr>
      </a:lstStyle>
    </a:lnDef>
  </a:objectDefaults>
  <a:extraClrSchemeLst>
    <a:extraClrScheme>
      <a:clrScheme name="4_c020TGp_general_diagram_v2 1">
        <a:dk1>
          <a:srgbClr val="1D528D"/>
        </a:dk1>
        <a:lt1>
          <a:srgbClr val="FFFFFF"/>
        </a:lt1>
        <a:dk2>
          <a:srgbClr val="000000"/>
        </a:dk2>
        <a:lt2>
          <a:srgbClr val="C0C0C0"/>
        </a:lt2>
        <a:accent1>
          <a:srgbClr val="399D72"/>
        </a:accent1>
        <a:accent2>
          <a:srgbClr val="FF9900"/>
        </a:accent2>
        <a:accent3>
          <a:srgbClr val="FFFFFF"/>
        </a:accent3>
        <a:accent4>
          <a:srgbClr val="174578"/>
        </a:accent4>
        <a:accent5>
          <a:srgbClr val="AECCBC"/>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4_c020TGp_general_diagram_v2 2">
        <a:dk1>
          <a:srgbClr val="666699"/>
        </a:dk1>
        <a:lt1>
          <a:srgbClr val="FFFFFF"/>
        </a:lt1>
        <a:dk2>
          <a:srgbClr val="000000"/>
        </a:dk2>
        <a:lt2>
          <a:srgbClr val="C0C0C0"/>
        </a:lt2>
        <a:accent1>
          <a:srgbClr val="3556A7"/>
        </a:accent1>
        <a:accent2>
          <a:srgbClr val="C78DD7"/>
        </a:accent2>
        <a:accent3>
          <a:srgbClr val="FFFFFF"/>
        </a:accent3>
        <a:accent4>
          <a:srgbClr val="565682"/>
        </a:accent4>
        <a:accent5>
          <a:srgbClr val="AEB4D0"/>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4_c020TGp_general_diagram_v2 3">
        <a:dk1>
          <a:srgbClr val="1D528D"/>
        </a:dk1>
        <a:lt1>
          <a:srgbClr val="FFFFFF"/>
        </a:lt1>
        <a:dk2>
          <a:srgbClr val="000000"/>
        </a:dk2>
        <a:lt2>
          <a:srgbClr val="B2B2B2"/>
        </a:lt2>
        <a:accent1>
          <a:srgbClr val="1B9AD9"/>
        </a:accent1>
        <a:accent2>
          <a:srgbClr val="FF9900"/>
        </a:accent2>
        <a:accent3>
          <a:srgbClr val="FFFFFF"/>
        </a:accent3>
        <a:accent4>
          <a:srgbClr val="174578"/>
        </a:accent4>
        <a:accent5>
          <a:srgbClr val="ABCAE9"/>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chemeClr val="tx1">
              <a:lumMod val="75000"/>
              <a:lumOff val="25000"/>
            </a:schemeClr>
          </a:solidFill>
          <a:headEnd type="oval" w="lg" len="lg"/>
          <a:tailEnd type="oval" w="lg" len="lg"/>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디자인 사용자 지정">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0"/>
          </a:spcBef>
          <a:spcAft>
            <a:spcPts val="0"/>
          </a:spcAft>
          <a:buBlip>
            <a:blip xmlns:r="http://schemas.openxmlformats.org/officeDocument/2006/relationships" r:embed="rId1"/>
          </a:buBlip>
          <a:defRPr sz="1400" dirty="0" smtClean="0">
            <a:solidFill>
              <a:srgbClr val="000000"/>
            </a:solidFill>
            <a:latin typeface="맑은 고딕" panose="020B0503020000020004" charset="-127"/>
            <a:ea typeface="맑은 고딕" panose="020B0503020000020004" charset="-127"/>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디자인 사용자 지정">
  <a:themeElements>
    <a:clrScheme name="">
      <a:dk1>
        <a:srgbClr val="000000"/>
      </a:dk1>
      <a:lt1>
        <a:srgbClr val="FFFFFF"/>
      </a:lt1>
      <a:dk2>
        <a:srgbClr val="3E1800"/>
      </a:dk2>
      <a:lt2>
        <a:srgbClr val="FFFFFF"/>
      </a:lt2>
      <a:accent1>
        <a:srgbClr val="FF7E16"/>
      </a:accent1>
      <a:accent2>
        <a:srgbClr val="444758"/>
      </a:accent2>
      <a:accent3>
        <a:srgbClr val="FF7E16"/>
      </a:accent3>
      <a:accent4>
        <a:srgbClr val="444758"/>
      </a:accent4>
      <a:accent5>
        <a:srgbClr val="FF7E16"/>
      </a:accent5>
      <a:accent6>
        <a:srgbClr val="444758"/>
      </a:accent6>
      <a:hlink>
        <a:srgbClr val="5FCBFB"/>
      </a:hlink>
      <a:folHlink>
        <a:srgbClr val="B759BC"/>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0"/>
          </a:spcBef>
          <a:spcAft>
            <a:spcPts val="0"/>
          </a:spcAft>
          <a:buBlip>
            <a:blip xmlns:r="http://schemas.openxmlformats.org/officeDocument/2006/relationships" r:embed="rId1"/>
          </a:buBlip>
          <a:defRPr sz="1400" dirty="0" smtClean="0">
            <a:solidFill>
              <a:srgbClr val="000000"/>
            </a:solidFill>
            <a:latin typeface="맑은 고딕" panose="020B0503020000020004" charset="-127"/>
            <a:ea typeface="맑은 고딕" panose="020B0503020000020004" charset="-127"/>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3E1800"/>
    </a:dk2>
    <a:lt2>
      <a:srgbClr val="FFFFFF"/>
    </a:lt2>
    <a:accent1>
      <a:srgbClr val="FF7E16"/>
    </a:accent1>
    <a:accent2>
      <a:srgbClr val="444758"/>
    </a:accent2>
    <a:accent3>
      <a:srgbClr val="FF7E16"/>
    </a:accent3>
    <a:accent4>
      <a:srgbClr val="444758"/>
    </a:accent4>
    <a:accent5>
      <a:srgbClr val="FF7E16"/>
    </a:accent5>
    <a:accent6>
      <a:srgbClr val="444758"/>
    </a:accent6>
    <a:hlink>
      <a:srgbClr val="5FCBFB"/>
    </a:hlink>
    <a:folHlink>
      <a:srgbClr val="B759BC"/>
    </a:folHlink>
  </a:clrScheme>
</a:themeOverride>
</file>

<file path=docProps/app.xml><?xml version="1.0" encoding="utf-8"?>
<Properties xmlns="http://schemas.openxmlformats.org/officeDocument/2006/extended-properties" xmlns:vt="http://schemas.openxmlformats.org/officeDocument/2006/docPropsVTypes">
  <TotalTime>0</TotalTime>
  <Words>2795</Words>
  <Application>WPS 演示</Application>
  <PresentationFormat>화면 슬라이드 쇼(4:3)</PresentationFormat>
  <Paragraphs>205</Paragraphs>
  <Slides>16</Slides>
  <Notes>15</Notes>
  <HiddenSlides>0</HiddenSlides>
  <MMClips>0</MMClips>
  <ScaleCrop>false</ScaleCrop>
  <HeadingPairs>
    <vt:vector size="6" baseType="variant">
      <vt:variant>
        <vt:lpstr>已用的字体</vt:lpstr>
      </vt:variant>
      <vt:variant>
        <vt:i4>14</vt:i4>
      </vt:variant>
      <vt:variant>
        <vt:lpstr>主题</vt:lpstr>
      </vt:variant>
      <vt:variant>
        <vt:i4>7</vt:i4>
      </vt:variant>
      <vt:variant>
        <vt:lpstr>幻灯片标题</vt:lpstr>
      </vt:variant>
      <vt:variant>
        <vt:i4>16</vt:i4>
      </vt:variant>
    </vt:vector>
  </HeadingPairs>
  <TitlesOfParts>
    <vt:vector size="37" baseType="lpstr">
      <vt:lpstr>Arial</vt:lpstr>
      <vt:lpstr>SimSun</vt:lpstr>
      <vt:lpstr>Wingdings</vt:lpstr>
      <vt:lpstr>굴림</vt:lpstr>
      <vt:lpstr>맑은 고딕</vt:lpstr>
      <vt:lpstr>HY헤드라인M</vt:lpstr>
      <vt:lpstr>-윤고딕140</vt:lpstr>
      <vt:lpstr>Yoon 여우비 B</vt:lpstr>
      <vt:lpstr>HY울릉도M</vt:lpstr>
      <vt:lpstr>새굴림</vt:lpstr>
      <vt:lpstr>Microsoft YaHei</vt:lpstr>
      <vt:lpstr>Wingdings</vt:lpstr>
      <vt:lpstr>바탕체</vt:lpstr>
      <vt:lpstr>Arial Unicode MS</vt:lpstr>
      <vt:lpstr>디자인 사용자 지정</vt:lpstr>
      <vt:lpstr>Office 테마</vt:lpstr>
      <vt:lpstr>4_c020TGp_general_diagram_v2</vt:lpstr>
      <vt:lpstr>5_c020TGp_general_diagram_v2</vt:lpstr>
      <vt:lpstr>Office Theme</vt:lpstr>
      <vt:lpstr>1_디자인 사용자 지정</vt:lpstr>
      <vt:lpstr>2_디자인 사용자 지정</vt:lpstr>
      <vt:lpstr>影像大学院 公演艺术学科 艺术管理专业  博士课程 新生（中文课程）学士指南</vt:lpstr>
      <vt:lpstr>1. 学科构成</vt:lpstr>
      <vt:lpstr>2. 在学年限及课程日程</vt:lpstr>
      <vt:lpstr>3. 2025-2学期 课程表</vt:lpstr>
      <vt:lpstr>4. 选课</vt:lpstr>
      <vt:lpstr>4. 选课</vt:lpstr>
      <vt:lpstr>5. 韩语考试免除基准</vt:lpstr>
      <vt:lpstr>6. 综合考试</vt:lpstr>
      <vt:lpstr>7. 论文摘要发表</vt:lpstr>
      <vt:lpstr>8. 学位论文</vt:lpstr>
      <vt:lpstr>9. 毕业条件</vt:lpstr>
      <vt:lpstr>10. 学籍变动</vt:lpstr>
      <vt:lpstr>11. 学生证 / 证明书 / 停车证</vt:lpstr>
      <vt:lpstr>12. 新生专业韩国语水平测试通知</vt:lpstr>
      <vt:lpstr>13. 东国大学人权中心介绍及使用指南</vt:lpstr>
      <vt:lpstr>PowerPoint 演示文稿</vt:lpstr>
    </vt:vector>
  </TitlesOfParts>
  <Company>동국대학교</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ZCP30</dc:creator>
  <cp:lastModifiedBy>ㅈㅇㅇ</cp:lastModifiedBy>
  <cp:revision>3805</cp:revision>
  <cp:lastPrinted>2025-02-12T15:12:00Z</cp:lastPrinted>
  <dcterms:created xsi:type="dcterms:W3CDTF">2008-01-09T03:06:00Z</dcterms:created>
  <dcterms:modified xsi:type="dcterms:W3CDTF">2025-09-02T01:43:50Z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DB38957C7BBE4EBE92C75E2D52D4842D_13</vt:lpwstr>
  </property>
  <property fmtid="{D5CDD505-2E9C-101B-9397-08002B2CF9AE}" pid="3" name="KSOProductBuildVer">
    <vt:lpwstr>2052-12.1.0.22529</vt:lpwstr>
  </property>
</Properties>
</file>